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ags/tag4.xml" ContentType="application/vnd.openxmlformats-officedocument.presentationml.tags+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348" r:id="rId4"/>
    <p:sldId id="258" r:id="rId5"/>
    <p:sldId id="286" r:id="rId6"/>
    <p:sldId id="299" r:id="rId7"/>
    <p:sldId id="335" r:id="rId8"/>
    <p:sldId id="300" r:id="rId9"/>
    <p:sldId id="338" r:id="rId10"/>
    <p:sldId id="303" r:id="rId11"/>
    <p:sldId id="301" r:id="rId12"/>
    <p:sldId id="339" r:id="rId13"/>
    <p:sldId id="340" r:id="rId14"/>
    <p:sldId id="314" r:id="rId15"/>
    <p:sldId id="316" r:id="rId16"/>
    <p:sldId id="317" r:id="rId17"/>
    <p:sldId id="318" r:id="rId18"/>
    <p:sldId id="319" r:id="rId19"/>
    <p:sldId id="320" r:id="rId20"/>
    <p:sldId id="321" r:id="rId21"/>
    <p:sldId id="322" r:id="rId22"/>
    <p:sldId id="308" r:id="rId23"/>
    <p:sldId id="309" r:id="rId24"/>
    <p:sldId id="380" r:id="rId25"/>
    <p:sldId id="381" r:id="rId26"/>
    <p:sldId id="382" r:id="rId27"/>
    <p:sldId id="315" r:id="rId28"/>
    <p:sldId id="341" r:id="rId29"/>
    <p:sldId id="342" r:id="rId30"/>
    <p:sldId id="343" r:id="rId31"/>
    <p:sldId id="344" r:id="rId32"/>
    <p:sldId id="323" r:id="rId33"/>
    <p:sldId id="345" r:id="rId34"/>
    <p:sldId id="27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1225"/>
    <a:srgbClr val="5B9BD5"/>
    <a:srgbClr val="1A0E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116" d="100"/>
          <a:sy n="116" d="100"/>
        </p:scale>
        <p:origin x="400" y="19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49"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950"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95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952"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3"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954"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8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8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8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8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8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userDrawn="1">
  <p:cSld name="1_标题幻灯片">
    <p:spTree>
      <p:nvGrpSpPr>
        <p:cNvPr id="1" name=""/>
        <p:cNvGrpSpPr/>
        <p:nvPr/>
      </p:nvGrpSpPr>
      <p:grpSpPr>
        <a:xfrm>
          <a:off x="0" y="0"/>
          <a:ext cx="0" cy="0"/>
          <a:chOff x="0" y="0"/>
          <a:chExt cx="0" cy="0"/>
        </a:xfrm>
      </p:grpSpPr>
      <p:sp>
        <p:nvSpPr>
          <p:cNvPr id="1048581" name="矩形 28"/>
          <p:cNvSpPr>
            <a:spLocks noChangeAspect="1"/>
          </p:cNvSpPr>
          <p:nvPr userDrawn="1"/>
        </p:nvSpPr>
        <p:spPr>
          <a:xfrm>
            <a:off x="0" y="0"/>
            <a:ext cx="12192000" cy="6858000"/>
          </a:xfrm>
          <a:prstGeom prst="rect">
            <a:avLst/>
          </a:prstGeom>
          <a:blipFill dpi="0" rotWithShape="1">
            <a:blip r:embed="rId2"/>
            <a:srcRect/>
            <a:stretch>
              <a:fillRect t="-9277" b="-9242"/>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48582" name="任意多边形: 形状 29"/>
          <p:cNvSpPr/>
          <p:nvPr userDrawn="1"/>
        </p:nvSpPr>
        <p:spPr>
          <a:xfrm>
            <a:off x="-3" y="0"/>
            <a:ext cx="12192003" cy="6858000"/>
          </a:xfrm>
          <a:custGeom>
            <a:avLst/>
            <a:gdLst>
              <a:gd name="connsiteX0" fmla="*/ 0 w 12192003"/>
              <a:gd name="connsiteY0" fmla="*/ 0 h 6858000"/>
              <a:gd name="connsiteX1" fmla="*/ 1 w 12192003"/>
              <a:gd name="connsiteY1" fmla="*/ 0 h 6858000"/>
              <a:gd name="connsiteX2" fmla="*/ 1 w 12192003"/>
              <a:gd name="connsiteY2" fmla="*/ 2459855 h 6858000"/>
              <a:gd name="connsiteX3" fmla="*/ 3234232 w 12192003"/>
              <a:gd name="connsiteY3" fmla="*/ 5686629 h 6858000"/>
              <a:gd name="connsiteX4" fmla="*/ 4038439 w 12192003"/>
              <a:gd name="connsiteY4" fmla="*/ 5686629 h 6858000"/>
              <a:gd name="connsiteX5" fmla="*/ 9738740 w 12192003"/>
              <a:gd name="connsiteY5" fmla="*/ 0 h 6858000"/>
              <a:gd name="connsiteX6" fmla="*/ 12192003 w 12192003"/>
              <a:gd name="connsiteY6" fmla="*/ 0 h 6858000"/>
              <a:gd name="connsiteX7" fmla="*/ 12192003 w 12192003"/>
              <a:gd name="connsiteY7" fmla="*/ 6858000 h 6858000"/>
              <a:gd name="connsiteX8" fmla="*/ 0 w 12192003"/>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3" h="6858000">
                <a:moveTo>
                  <a:pt x="0" y="0"/>
                </a:moveTo>
                <a:lnTo>
                  <a:pt x="1" y="0"/>
                </a:lnTo>
                <a:lnTo>
                  <a:pt x="1" y="2459855"/>
                </a:lnTo>
                <a:lnTo>
                  <a:pt x="3234232" y="5686629"/>
                </a:lnTo>
                <a:cubicBezTo>
                  <a:pt x="3455483" y="5906636"/>
                  <a:pt x="3817189" y="5906636"/>
                  <a:pt x="4038439" y="5686629"/>
                </a:cubicBezTo>
                <a:lnTo>
                  <a:pt x="9738740" y="0"/>
                </a:lnTo>
                <a:lnTo>
                  <a:pt x="12192003" y="0"/>
                </a:lnTo>
                <a:lnTo>
                  <a:pt x="12192003"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3" name="副标题 2"/>
          <p:cNvSpPr>
            <a:spLocks noGrp="1"/>
          </p:cNvSpPr>
          <p:nvPr userDrawn="1">
            <p:ph type="subTitle" idx="1"/>
          </p:nvPr>
        </p:nvSpPr>
        <p:spPr>
          <a:xfrm>
            <a:off x="8013697" y="5252477"/>
            <a:ext cx="3505201" cy="595561"/>
          </a:xfrm>
        </p:spPr>
        <p:txBody>
          <a:bodyPr anchor="t">
            <a:norm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48584" name="标题 1"/>
          <p:cNvSpPr>
            <a:spLocks noGrp="1"/>
          </p:cNvSpPr>
          <p:nvPr userDrawn="1">
            <p:ph type="ctrTitle"/>
          </p:nvPr>
        </p:nvSpPr>
        <p:spPr>
          <a:xfrm>
            <a:off x="8013697" y="1739493"/>
            <a:ext cx="3505201" cy="3333845"/>
          </a:xfrm>
        </p:spPr>
        <p:txBody>
          <a:bodyPr anchor="b">
            <a:normAutofit/>
          </a:bodyPr>
          <a:lstStyle>
            <a:lvl1pPr algn="l">
              <a:defRPr sz="4000">
                <a:solidFill>
                  <a:schemeClr val="accent1"/>
                </a:solidFill>
              </a:defRPr>
            </a:lvl1pPr>
          </a:lstStyle>
          <a:p>
            <a:r>
              <a:rPr lang="en-US" dirty="0"/>
              <a:t>Click to edit Master title style</a:t>
            </a:r>
            <a:endParaRPr lang="zh-CN" altLang="en-US" dirty="0"/>
          </a:p>
        </p:txBody>
      </p:sp>
      <p:sp>
        <p:nvSpPr>
          <p:cNvPr id="1048585" name="文本占位符 13"/>
          <p:cNvSpPr>
            <a:spLocks noGrp="1"/>
          </p:cNvSpPr>
          <p:nvPr userDrawn="1">
            <p:ph type="body" sz="quarter" idx="10" hasCustomPrompt="1"/>
          </p:nvPr>
        </p:nvSpPr>
        <p:spPr>
          <a:xfrm>
            <a:off x="673099" y="5252477"/>
            <a:ext cx="7340597" cy="296271"/>
          </a:xfrm>
        </p:spPr>
        <p:txBody>
          <a:bodyPr vert="horz" anchor="ctr">
            <a:noAutofit/>
          </a:bodyPr>
          <a:lstStyle>
            <a:lvl1pPr marL="0" indent="0" algn="l">
              <a:buNone/>
              <a:defRPr sz="1400" b="0">
                <a:solidFill>
                  <a:schemeClr val="accent1"/>
                </a:solidFill>
              </a:defRPr>
            </a:lvl1pPr>
            <a:lvl2pPr marL="457200" indent="0">
              <a:buNone/>
            </a:lvl2pPr>
            <a:lvl3pPr marL="914400" indent="0">
              <a:buNone/>
            </a:lvl3pPr>
            <a:lvl4pPr marL="1371600" indent="0">
              <a:buNone/>
            </a:lvl4pPr>
            <a:lvl5pPr marL="1828800" indent="0">
              <a:buNone/>
            </a:lvl5pPr>
          </a:lstStyle>
          <a:p>
            <a:pPr lvl="0"/>
            <a:r>
              <a:rPr lang="en-US" altLang="zh-CN" dirty="0"/>
              <a:t>Signature</a:t>
            </a:r>
          </a:p>
        </p:txBody>
      </p:sp>
      <p:sp>
        <p:nvSpPr>
          <p:cNvPr id="1048586" name="文本占位符 13"/>
          <p:cNvSpPr>
            <a:spLocks noGrp="1"/>
          </p:cNvSpPr>
          <p:nvPr userDrawn="1">
            <p:ph type="body" sz="quarter" idx="11" hasCustomPrompt="1"/>
          </p:nvPr>
        </p:nvSpPr>
        <p:spPr>
          <a:xfrm>
            <a:off x="673099" y="5548748"/>
            <a:ext cx="7340597" cy="296271"/>
          </a:xfrm>
        </p:spPr>
        <p:txBody>
          <a:bodyPr vert="horz" anchor="ctr">
            <a:noAutofit/>
          </a:bodyPr>
          <a:lstStyle>
            <a:lvl1pPr marL="0" indent="0" algn="l">
              <a:buNone/>
              <a:defRPr sz="1400" b="0">
                <a:solidFill>
                  <a:schemeClr val="accent1"/>
                </a:solidFill>
              </a:defRPr>
            </a:lvl1pPr>
            <a:lvl2pPr marL="457200" indent="0">
              <a:buNone/>
            </a:lvl2pPr>
            <a:lvl3pPr marL="914400" indent="0">
              <a:buNone/>
            </a:lvl3pPr>
            <a:lvl4pPr marL="1371600" indent="0">
              <a:buNone/>
            </a:lvl4pPr>
            <a:lvl5pPr marL="1828800" indent="0">
              <a:buNone/>
            </a:lvl5pPr>
          </a:lstStyle>
          <a:p>
            <a:pPr lvl="0"/>
            <a:r>
              <a:rPr lang="en-US" altLang="zh-CN" dirty="0"/>
              <a:t>Date</a:t>
            </a:r>
            <a:endParaRPr lang="zh-CN" altLang="en-US" dirty="0"/>
          </a:p>
        </p:txBody>
      </p:sp>
      <p:sp>
        <p:nvSpPr>
          <p:cNvPr id="1048587" name="任意多边形: 形状 13"/>
          <p:cNvSpPr/>
          <p:nvPr/>
        </p:nvSpPr>
        <p:spPr>
          <a:xfrm>
            <a:off x="0" y="-1"/>
            <a:ext cx="9901236" cy="5955991"/>
          </a:xfrm>
          <a:custGeom>
            <a:avLst/>
            <a:gdLst>
              <a:gd name="connsiteX0" fmla="*/ 8588368 w 9901236"/>
              <a:gd name="connsiteY0" fmla="*/ 0 h 5955991"/>
              <a:gd name="connsiteX1" fmla="*/ 9901236 w 9901236"/>
              <a:gd name="connsiteY1" fmla="*/ 0 h 5955991"/>
              <a:gd name="connsiteX2" fmla="*/ 4096325 w 9901236"/>
              <a:gd name="connsiteY2" fmla="*/ 5787539 h 5955991"/>
              <a:gd name="connsiteX3" fmla="*/ 3274852 w 9901236"/>
              <a:gd name="connsiteY3" fmla="*/ 5787539 h 5955991"/>
              <a:gd name="connsiteX4" fmla="*/ 0 w 9901236"/>
              <a:gd name="connsiteY4" fmla="*/ 2489351 h 5955991"/>
              <a:gd name="connsiteX5" fmla="*/ 0 w 9901236"/>
              <a:gd name="connsiteY5" fmla="*/ 1855013 h 5955991"/>
              <a:gd name="connsiteX6" fmla="*/ 3026672 w 9901236"/>
              <a:gd name="connsiteY6" fmla="*/ 4881685 h 5955991"/>
              <a:gd name="connsiteX7" fmla="*/ 3706683 w 9901236"/>
              <a:gd name="connsiteY7" fmla="*/ 4881685 h 59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1236" h="5955991">
                <a:moveTo>
                  <a:pt x="8588368" y="0"/>
                </a:moveTo>
                <a:lnTo>
                  <a:pt x="9901236" y="0"/>
                </a:lnTo>
                <a:lnTo>
                  <a:pt x="4096325" y="5787539"/>
                </a:lnTo>
                <a:cubicBezTo>
                  <a:pt x="3870482" y="6012142"/>
                  <a:pt x="3500694" y="6012142"/>
                  <a:pt x="3274852" y="5787539"/>
                </a:cubicBezTo>
                <a:lnTo>
                  <a:pt x="0" y="2489351"/>
                </a:lnTo>
                <a:lnTo>
                  <a:pt x="0" y="1855013"/>
                </a:lnTo>
                <a:lnTo>
                  <a:pt x="3026672" y="4881685"/>
                </a:lnTo>
                <a:cubicBezTo>
                  <a:pt x="3214048" y="5069061"/>
                  <a:pt x="3519308" y="5069061"/>
                  <a:pt x="3706683" y="4881685"/>
                </a:cubicBezTo>
                <a:close/>
              </a:path>
            </a:pathLst>
          </a:custGeom>
          <a:solidFill>
            <a:schemeClr val="accent4">
              <a:lumMod val="60000"/>
              <a:lumOff val="40000"/>
            </a:schemeClr>
          </a:solidFill>
          <a:ln w="12401" cap="flat">
            <a:noFill/>
            <a:prstDash val="solid"/>
            <a:miter/>
          </a:ln>
        </p:spPr>
        <p:txBody>
          <a:bodyPr rtlCol="0" anchor="ct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userDrawn="1">
  <p:cSld name="节标题">
    <p:spTree>
      <p:nvGrpSpPr>
        <p:cNvPr id="1" name=""/>
        <p:cNvGrpSpPr/>
        <p:nvPr/>
      </p:nvGrpSpPr>
      <p:grpSpPr>
        <a:xfrm>
          <a:off x="0" y="0"/>
          <a:ext cx="0" cy="0"/>
          <a:chOff x="0" y="0"/>
          <a:chExt cx="0" cy="0"/>
        </a:xfrm>
      </p:grpSpPr>
      <p:sp>
        <p:nvSpPr>
          <p:cNvPr id="1048616" name="任意多边形: 形状 5"/>
          <p:cNvSpPr/>
          <p:nvPr userDrawn="1"/>
        </p:nvSpPr>
        <p:spPr>
          <a:xfrm flipH="1">
            <a:off x="4995085" y="0"/>
            <a:ext cx="7196914" cy="4324350"/>
          </a:xfrm>
          <a:custGeom>
            <a:avLst/>
            <a:gdLst>
              <a:gd name="connsiteX0" fmla="*/ 0 w 9738737"/>
              <a:gd name="connsiteY0" fmla="*/ 0 h 5851634"/>
              <a:gd name="connsiteX1" fmla="*/ 9738737 w 9738737"/>
              <a:gd name="connsiteY1" fmla="*/ 0 h 5851634"/>
              <a:gd name="connsiteX2" fmla="*/ 4038436 w 9738737"/>
              <a:gd name="connsiteY2" fmla="*/ 5686629 h 5851634"/>
              <a:gd name="connsiteX3" fmla="*/ 3234229 w 9738737"/>
              <a:gd name="connsiteY3" fmla="*/ 5686629 h 5851634"/>
              <a:gd name="connsiteX4" fmla="*/ 0 w 9738737"/>
              <a:gd name="connsiteY4" fmla="*/ 2459857 h 585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37" h="5851634">
                <a:moveTo>
                  <a:pt x="0" y="0"/>
                </a:moveTo>
                <a:lnTo>
                  <a:pt x="9738737" y="0"/>
                </a:lnTo>
                <a:lnTo>
                  <a:pt x="4038436" y="5686629"/>
                </a:lnTo>
                <a:cubicBezTo>
                  <a:pt x="3817186" y="5906636"/>
                  <a:pt x="3455480" y="5906636"/>
                  <a:pt x="3234229" y="5686629"/>
                </a:cubicBezTo>
                <a:lnTo>
                  <a:pt x="0" y="2459857"/>
                </a:lnTo>
                <a:close/>
              </a:path>
            </a:pathLst>
          </a:custGeom>
          <a:blipFill>
            <a:blip r:embed="rId2"/>
            <a:srcRect/>
            <a:stretch>
              <a:fillRect t="-5492" b="-54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7" name="标题 1"/>
          <p:cNvSpPr>
            <a:spLocks noGrp="1"/>
          </p:cNvSpPr>
          <p:nvPr userDrawn="1">
            <p:ph type="title"/>
          </p:nvPr>
        </p:nvSpPr>
        <p:spPr>
          <a:xfrm>
            <a:off x="3640407" y="2981325"/>
            <a:ext cx="4911185" cy="895350"/>
          </a:xfrm>
        </p:spPr>
        <p:txBody>
          <a:bodyPr anchor="b">
            <a:normAutofit/>
          </a:bodyPr>
          <a:lstStyle>
            <a:lvl1pPr algn="l">
              <a:defRPr sz="2400" b="1">
                <a:solidFill>
                  <a:schemeClr val="accent1"/>
                </a:solidFill>
              </a:defRPr>
            </a:lvl1pPr>
          </a:lstStyle>
          <a:p>
            <a:r>
              <a:rPr lang="en-US" dirty="0"/>
              <a:t>Click to edit Master title style</a:t>
            </a:r>
            <a:endParaRPr lang="zh-CN" altLang="en-US" dirty="0"/>
          </a:p>
        </p:txBody>
      </p:sp>
      <p:sp>
        <p:nvSpPr>
          <p:cNvPr id="1048618" name="文本占位符 2"/>
          <p:cNvSpPr>
            <a:spLocks noGrp="1"/>
          </p:cNvSpPr>
          <p:nvPr userDrawn="1">
            <p:ph type="body" idx="1"/>
          </p:nvPr>
        </p:nvSpPr>
        <p:spPr>
          <a:xfrm>
            <a:off x="3641523" y="3876675"/>
            <a:ext cx="4911185" cy="1015623"/>
          </a:xfrm>
        </p:spPr>
        <p:txBody>
          <a:bodyPr anchor="t">
            <a:normAutofit/>
          </a:bodyPr>
          <a:lstStyle>
            <a:lvl1pPr marL="0" indent="0" algn="l">
              <a:lnSpc>
                <a:spcPct val="150000"/>
              </a:lnSpc>
              <a:spcBef>
                <a:spcPts val="0"/>
              </a:spcBef>
              <a:buNone/>
              <a:defRPr sz="11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048941" name="任意多边形: 形状 15"/>
          <p:cNvSpPr/>
          <p:nvPr userDrawn="1"/>
        </p:nvSpPr>
        <p:spPr>
          <a:xfrm>
            <a:off x="0" y="0"/>
            <a:ext cx="12192000" cy="6858000"/>
          </a:xfrm>
          <a:custGeom>
            <a:avLst/>
            <a:gdLst>
              <a:gd name="connsiteX0" fmla="*/ 1 w 12192000"/>
              <a:gd name="connsiteY0" fmla="*/ 0 h 6858000"/>
              <a:gd name="connsiteX1" fmla="*/ 2 w 12192000"/>
              <a:gd name="connsiteY1" fmla="*/ 0 h 6858000"/>
              <a:gd name="connsiteX2" fmla="*/ 2 w 12192000"/>
              <a:gd name="connsiteY2" fmla="*/ 2624742 h 6858000"/>
              <a:gd name="connsiteX3" fmla="*/ 3451028 w 12192000"/>
              <a:gd name="connsiteY3" fmla="*/ 6067811 h 6858000"/>
              <a:gd name="connsiteX4" fmla="*/ 4309142 w 12192000"/>
              <a:gd name="connsiteY4" fmla="*/ 6067811 h 6858000"/>
              <a:gd name="connsiteX5" fmla="*/ 10391538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9" fmla="*/ 0 w 12192000"/>
              <a:gd name="connsiteY9" fmla="*/ 6574971 h 6858000"/>
              <a:gd name="connsiteX10" fmla="*/ 1 w 12192000"/>
              <a:gd name="connsiteY10" fmla="*/ 65749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0"/>
                </a:moveTo>
                <a:lnTo>
                  <a:pt x="2" y="0"/>
                </a:lnTo>
                <a:lnTo>
                  <a:pt x="2" y="2624742"/>
                </a:lnTo>
                <a:lnTo>
                  <a:pt x="3451028" y="6067811"/>
                </a:lnTo>
                <a:cubicBezTo>
                  <a:pt x="3687109" y="6302564"/>
                  <a:pt x="4073061" y="6302564"/>
                  <a:pt x="4309142" y="6067811"/>
                </a:cubicBezTo>
                <a:lnTo>
                  <a:pt x="10391538" y="0"/>
                </a:lnTo>
                <a:lnTo>
                  <a:pt x="12192000" y="0"/>
                </a:lnTo>
                <a:lnTo>
                  <a:pt x="12192000" y="6858000"/>
                </a:lnTo>
                <a:lnTo>
                  <a:pt x="0" y="6858000"/>
                </a:lnTo>
                <a:lnTo>
                  <a:pt x="0" y="6574971"/>
                </a:lnTo>
                <a:lnTo>
                  <a:pt x="1" y="6574971"/>
                </a:lnTo>
                <a:close/>
              </a:path>
            </a:pathLst>
          </a:custGeom>
          <a:blipFill dpi="0" rotWithShape="1">
            <a:blip r:embed="rId2"/>
            <a:srcRect/>
            <a:stretch>
              <a:fillRect t="-9277" b="-92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42" name="标题 1"/>
          <p:cNvSpPr>
            <a:spLocks noGrp="1"/>
          </p:cNvSpPr>
          <p:nvPr userDrawn="1">
            <p:ph type="ctrTitle" hasCustomPrompt="1"/>
          </p:nvPr>
        </p:nvSpPr>
        <p:spPr>
          <a:xfrm>
            <a:off x="673100" y="1130301"/>
            <a:ext cx="6409872" cy="2334350"/>
          </a:xfrm>
        </p:spPr>
        <p:txBody>
          <a:bodyPr anchor="b">
            <a:normAutofit/>
          </a:bodyPr>
          <a:lstStyle>
            <a:lvl1pPr marL="0" indent="0" algn="ctr">
              <a:buFont typeface="Arial" panose="02080604020202020204" pitchFamily="34" charset="0"/>
              <a:buNone/>
              <a:defRPr sz="3200">
                <a:solidFill>
                  <a:schemeClr val="accent1"/>
                </a:solidFill>
              </a:defRPr>
            </a:lvl1pPr>
          </a:lstStyle>
          <a:p>
            <a:r>
              <a:rPr lang="en-US" altLang="zh-CN" dirty="0"/>
              <a:t>Conclusion</a:t>
            </a:r>
            <a:endParaRPr lang="zh-CN" altLang="en-US" dirty="0"/>
          </a:p>
        </p:txBody>
      </p:sp>
      <p:sp>
        <p:nvSpPr>
          <p:cNvPr id="1048943" name="文本占位符 62"/>
          <p:cNvSpPr>
            <a:spLocks noGrp="1"/>
          </p:cNvSpPr>
          <p:nvPr userDrawn="1">
            <p:ph type="body" sz="quarter" idx="18" hasCustomPrompt="1"/>
          </p:nvPr>
        </p:nvSpPr>
        <p:spPr>
          <a:xfrm>
            <a:off x="673100" y="4071792"/>
            <a:ext cx="6409872" cy="310871"/>
          </a:xfrm>
        </p:spPr>
        <p:txBody>
          <a:bodyPr vert="horz" lIns="91440" tIns="45720" rIns="91440" bIns="45720" rtlCol="0">
            <a:normAutofit/>
          </a:bodyPr>
          <a:lstStyle>
            <a:lvl1pPr marL="0" indent="0" algn="ctr">
              <a:buNone/>
              <a:defRPr lang="zh-CN" altLang="en-US" sz="14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1048944" name="文本占位符 13"/>
          <p:cNvSpPr>
            <a:spLocks noGrp="1"/>
          </p:cNvSpPr>
          <p:nvPr>
            <p:ph type="body" sz="quarter" idx="10" hasCustomPrompt="1"/>
          </p:nvPr>
        </p:nvSpPr>
        <p:spPr>
          <a:xfrm>
            <a:off x="673102" y="3775521"/>
            <a:ext cx="6409872" cy="296271"/>
          </a:xfrm>
        </p:spPr>
        <p:txBody>
          <a:bodyPr vert="horz" anchor="ctr">
            <a:noAutofit/>
          </a:bodyPr>
          <a:lstStyle>
            <a:lvl1pPr marL="0" indent="0" algn="ctr">
              <a:buNone/>
              <a:defRPr sz="1400" b="0">
                <a:solidFill>
                  <a:schemeClr val="accent1"/>
                </a:solidFill>
              </a:defRPr>
            </a:lvl1pPr>
            <a:lvl2pPr marL="457200" indent="0">
              <a:buNone/>
            </a:lvl2pPr>
            <a:lvl3pPr marL="914400" indent="0">
              <a:buNone/>
            </a:lvl3pPr>
            <a:lvl4pPr marL="1371600" indent="0">
              <a:buNone/>
            </a:lvl4pPr>
            <a:lvl5pPr marL="1828800" indent="0">
              <a:buNone/>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254A4-AB70-4BA5-AFA8-771BEE22EA93}" type="datetimeFigureOut">
              <a:rPr lang="zh-CN" altLang="en-US" smtClean="0"/>
              <a:t>2022/12/4</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407EC-1BAF-4BE3-8364-8CA7AFF7B91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xml"/><Relationship Id="rId7" Type="http://schemas.openxmlformats.org/officeDocument/2006/relationships/image" Target="../media/image3.emf"/><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vmlDrawing" Target="../drawings/vmlDrawing2.vml"/><Relationship Id="rId1" Type="http://schemas.openxmlformats.org/officeDocument/2006/relationships/themeOverride" Target="../theme/themeOverride16.xml"/><Relationship Id="rId6" Type="http://schemas.openxmlformats.org/officeDocument/2006/relationships/oleObject" Target="../embeddings/oleObject2.bin"/><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对象 2"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showAsIcon="1" r:id="rId6" imgW="0" imgH="0" progId="TCLayout.ActiveDocument.1">
                  <p:embed/>
                </p:oleObj>
              </mc:Choice>
              <mc:Fallback>
                <p:oleObj name="think-cell Slide" showAsIcon="1" r:id="rId6" imgW="0" imgH="0" progId="TCLayout.ActiveDocument.1">
                  <p:embed/>
                  <p:pic>
                    <p:nvPicPr>
                      <p:cNvPr id="0" name="图片 1050"/>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48588"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80604020202020204" pitchFamily="34" charset="0"/>
              <a:ea typeface="微软雅黑" panose="020B0503020204020204" pitchFamily="34" charset="-122"/>
              <a:cs typeface="+mj-cs"/>
              <a:sym typeface="Arial" panose="02080604020202020204" pitchFamily="34" charset="0"/>
            </a:endParaRPr>
          </a:p>
        </p:txBody>
      </p:sp>
      <p:sp>
        <p:nvSpPr>
          <p:cNvPr id="1048589" name="副标题 4"/>
          <p:cNvSpPr>
            <a:spLocks noGrp="1"/>
          </p:cNvSpPr>
          <p:nvPr>
            <p:ph type="subTitle" idx="1"/>
          </p:nvPr>
        </p:nvSpPr>
        <p:spPr>
          <a:xfrm>
            <a:off x="8281766" y="3577528"/>
            <a:ext cx="3505201" cy="595561"/>
          </a:xfrm>
        </p:spPr>
        <p:txBody>
          <a:bodyPr>
            <a:noAutofit/>
          </a:bodyPr>
          <a:lstStyle/>
          <a:p>
            <a:pPr algn="r"/>
            <a:r>
              <a:rPr lang="zh-CN" sz="4000" dirty="0">
                <a:solidFill>
                  <a:schemeClr val="tx1"/>
                </a:solidFill>
                <a:effectLst>
                  <a:outerShdw blurRad="38100" dist="19050" dir="2700000" algn="tl" rotWithShape="0">
                    <a:schemeClr val="dk1">
                      <a:alpha val="40000"/>
                    </a:schemeClr>
                  </a:outerShdw>
                </a:effectLst>
                <a:ea typeface="微软雅黑" panose="020B0503020204020204" pitchFamily="34" charset="-122"/>
              </a:rPr>
              <a:t>项目介绍</a:t>
            </a:r>
          </a:p>
          <a:p>
            <a:pPr algn="r">
              <a:lnSpc>
                <a:spcPct val="40000"/>
              </a:lnSpc>
            </a:pPr>
            <a:r>
              <a:rPr lang="zh-CN" sz="1800" dirty="0">
                <a:solidFill>
                  <a:schemeClr val="tx1"/>
                </a:solidFill>
                <a:effectLst>
                  <a:outerShdw blurRad="38100" dist="19050" dir="2700000" algn="tl" rotWithShape="0">
                    <a:schemeClr val="dk1">
                      <a:alpha val="40000"/>
                    </a:schemeClr>
                  </a:outerShdw>
                </a:effectLst>
                <a:ea typeface="微软雅黑" panose="020B0503020204020204" pitchFamily="34" charset="-122"/>
              </a:rPr>
              <a:t>Project Introduction</a:t>
            </a:r>
          </a:p>
        </p:txBody>
      </p:sp>
      <p:sp>
        <p:nvSpPr>
          <p:cNvPr id="1048590" name="文本占位符 5"/>
          <p:cNvSpPr>
            <a:spLocks noGrp="1"/>
          </p:cNvSpPr>
          <p:nvPr>
            <p:ph type="body" sz="quarter" idx="10"/>
          </p:nvPr>
        </p:nvSpPr>
        <p:spPr>
          <a:xfrm>
            <a:off x="4446370" y="4883542"/>
            <a:ext cx="7340597" cy="296271"/>
          </a:xfrm>
        </p:spPr>
        <p:txBody>
          <a:bodyPr/>
          <a:lstStyle/>
          <a:p>
            <a:pPr algn="r"/>
            <a:r>
              <a:rPr lang="zh-CN" altLang="en-US" sz="2400" dirty="0">
                <a:solidFill>
                  <a:schemeClr val="tx1"/>
                </a:solidFill>
                <a:effectLst>
                  <a:outerShdw blurRad="38100" dist="19050" dir="2700000" algn="tl" rotWithShape="0">
                    <a:schemeClr val="dk1">
                      <a:alpha val="40000"/>
                    </a:schemeClr>
                  </a:outerShdw>
                </a:effectLst>
                <a:ea typeface="微软雅黑" panose="020B0503020204020204" pitchFamily="34" charset="-122"/>
              </a:rPr>
              <a:t>西湖八组</a:t>
            </a:r>
          </a:p>
        </p:txBody>
      </p:sp>
      <p:sp>
        <p:nvSpPr>
          <p:cNvPr id="1048591" name="文本占位符 6"/>
          <p:cNvSpPr>
            <a:spLocks noGrp="1"/>
          </p:cNvSpPr>
          <p:nvPr>
            <p:ph type="body" sz="quarter" idx="11"/>
          </p:nvPr>
        </p:nvSpPr>
        <p:spPr>
          <a:xfrm>
            <a:off x="4446370" y="5640188"/>
            <a:ext cx="7340597" cy="296271"/>
          </a:xfrm>
        </p:spPr>
        <p:txBody>
          <a:bodyPr/>
          <a:lstStyle/>
          <a:p>
            <a:pPr algn="r"/>
            <a:r>
              <a:rPr dirty="0">
                <a:solidFill>
                  <a:schemeClr val="tx1"/>
                </a:solidFill>
                <a:effectLst>
                  <a:outerShdw blurRad="38100" dist="19050" dir="2700000" algn="tl" rotWithShape="0">
                    <a:schemeClr val="dk1">
                      <a:alpha val="40000"/>
                    </a:schemeClr>
                  </a:outerShdw>
                </a:effectLst>
                <a:ea typeface="微软雅黑" panose="020B0503020204020204" pitchFamily="34" charset="-122"/>
              </a:rPr>
              <a:t>http://127.0.0.1:5000</a:t>
            </a:r>
          </a:p>
        </p:txBody>
      </p:sp>
      <p:sp>
        <p:nvSpPr>
          <p:cNvPr id="1048592" name="文本框 14"/>
          <p:cNvSpPr txBox="1"/>
          <p:nvPr/>
        </p:nvSpPr>
        <p:spPr>
          <a:xfrm>
            <a:off x="5732780" y="2781300"/>
            <a:ext cx="6054090" cy="398780"/>
          </a:xfrm>
          <a:prstGeom prst="rect">
            <a:avLst/>
          </a:prstGeom>
          <a:noFill/>
        </p:spPr>
        <p:txBody>
          <a:bodyPr wrap="square" rtlCol="0">
            <a:spAutoFit/>
          </a:bodyPr>
          <a:lstStyle/>
          <a:p>
            <a:pPr algn="r"/>
            <a:r>
              <a:rPr lang="en-US" altLang="zh-CN" sz="2000" b="1" dirty="0">
                <a:solidFill>
                  <a:schemeClr val="tx1"/>
                </a:solidFill>
                <a:effectLst>
                  <a:outerShdw blurRad="38100" dist="19050" dir="2700000" algn="tl" rotWithShape="0">
                    <a:schemeClr val="dk1">
                      <a:alpha val="40000"/>
                    </a:schemeClr>
                  </a:outerShdw>
                </a:effectLst>
                <a:latin typeface="+mj-ea"/>
                <a:ea typeface="+mj-ea"/>
                <a:cs typeface="+mn-ea"/>
                <a:sym typeface="+mn-ea"/>
              </a:rPr>
              <a:t>School of Artificial Intelligence work Intranet</a:t>
            </a:r>
          </a:p>
        </p:txBody>
      </p:sp>
      <p:sp>
        <p:nvSpPr>
          <p:cNvPr id="1048593" name="ïśḷiḓè"/>
          <p:cNvSpPr>
            <a:spLocks noGrp="1"/>
          </p:cNvSpPr>
          <p:nvPr>
            <p:ph type="ctrTitle"/>
          </p:nvPr>
        </p:nvSpPr>
        <p:spPr>
          <a:xfrm>
            <a:off x="1893570" y="1839595"/>
            <a:ext cx="9893300" cy="1508760"/>
          </a:xfrm>
        </p:spPr>
        <p:txBody>
          <a:bodyPr>
            <a:noAutofit/>
          </a:bodyPr>
          <a:lstStyle/>
          <a:p>
            <a:pPr algn="r">
              <a:lnSpc>
                <a:spcPct val="100000"/>
              </a:lnSpc>
            </a:pPr>
            <a:br>
              <a:rPr lang="en-US" altLang="zh-CN" sz="6600" b="0" u="sng" dirty="0">
                <a:latin typeface="Impact" panose="020B0806030902050204" pitchFamily="34" charset="0"/>
                <a:ea typeface="微软雅黑" panose="020B0503020204020204" pitchFamily="34" charset="-122"/>
              </a:rPr>
            </a:br>
            <a:r>
              <a:rPr lang="zh-CN" altLang="en-US" sz="4800" b="1" dirty="0">
                <a:solidFill>
                  <a:schemeClr val="tx1">
                    <a:lumMod val="85000"/>
                    <a:lumOff val="15000"/>
                  </a:schemeClr>
                </a:solidFill>
                <a:sym typeface="+mn-ea"/>
              </a:rPr>
              <a:t>人工智能学院工作内网</a:t>
            </a:r>
            <a:br>
              <a:rPr lang="zh-CN" altLang="en-US" sz="4800" b="1" dirty="0">
                <a:solidFill>
                  <a:schemeClr val="tx1">
                    <a:lumMod val="85000"/>
                    <a:lumOff val="15000"/>
                  </a:schemeClr>
                </a:solidFill>
              </a:rPr>
            </a:br>
            <a:endParaRPr lang="zh-CN" altLang="en-US" sz="2800" b="1" i="1" dirty="0">
              <a:ea typeface="微软雅黑" panose="020B0503020204020204" pitchFamily="34" charset="-122"/>
            </a:endParaRPr>
          </a:p>
        </p:txBody>
      </p:sp>
      <p:pic>
        <p:nvPicPr>
          <p:cNvPr id="3" name="图片 2" descr="logo"/>
          <p:cNvPicPr>
            <a:picLocks noChangeAspect="1"/>
          </p:cNvPicPr>
          <p:nvPr/>
        </p:nvPicPr>
        <p:blipFill>
          <a:blip r:embed="rId8"/>
          <a:stretch>
            <a:fillRect/>
          </a:stretch>
        </p:blipFill>
        <p:spPr>
          <a:xfrm>
            <a:off x="10348595" y="313055"/>
            <a:ext cx="1438275" cy="428625"/>
          </a:xfrm>
          <a:prstGeom prst="rect">
            <a:avLst/>
          </a:prstGeom>
        </p:spPr>
      </p:pic>
      <p:sp>
        <p:nvSpPr>
          <p:cNvPr id="2" name="文本框 1"/>
          <p:cNvSpPr txBox="1"/>
          <p:nvPr/>
        </p:nvSpPr>
        <p:spPr>
          <a:xfrm>
            <a:off x="10119995" y="5179695"/>
            <a:ext cx="1895475" cy="460375"/>
          </a:xfrm>
          <a:prstGeom prst="rect">
            <a:avLst/>
          </a:prstGeom>
          <a:noFill/>
        </p:spPr>
        <p:txBody>
          <a:bodyPr wrap="square" rtlCol="0">
            <a:spAutoFit/>
          </a:bodyPr>
          <a:lstStyle/>
          <a:p>
            <a:r>
              <a:rPr lang="zh-CN" altLang="en-US" sz="2400" dirty="0"/>
              <a:t>组长：</a:t>
            </a:r>
            <a:r>
              <a:rPr lang="en-US" altLang="zh-CN" sz="2400" dirty="0"/>
              <a:t>XX</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个人信息</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sz="900" dirty="0">
                    <a:ea typeface="微软雅黑" panose="020B0503020204020204" pitchFamily="34" charset="-122"/>
                  </a:rPr>
                  <a:t>返回首页面</a:t>
                </a: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登出</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altLang="en-US" sz="900" dirty="0">
                    <a:ea typeface="微软雅黑" panose="020B0503020204020204" pitchFamily="34" charset="-122"/>
                  </a:rPr>
                  <a:t>对个人信息</a:t>
                </a: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编辑</a:t>
                </a: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descr="/home/tarena/图片/截图/截图 2022-11-19 21-38-27.png截图 2022-11-19 21-38-27"/>
          <p:cNvPicPr/>
          <p:nvPr/>
        </p:nvPicPr>
        <p:blipFill>
          <a:blip r:embed="rId3"/>
          <a:srcRect/>
          <a:stretch>
            <a:fillRect/>
          </a:stretch>
        </p:blipFill>
        <p:spPr>
          <a:xfrm>
            <a:off x="4163695" y="1132840"/>
            <a:ext cx="7623073" cy="4680000"/>
          </a:xfrm>
          <a:prstGeom prst="rect">
            <a:avLst/>
          </a:prstGeom>
        </p:spPr>
      </p:pic>
      <p:pic>
        <p:nvPicPr>
          <p:cNvPr id="3" name="图片 2"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个人信息</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sz="900" dirty="0">
                  <a:ea typeface="微软雅黑" panose="020B0503020204020204" pitchFamily="34" charset="-122"/>
                </a:endParaRP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头像</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altLang="en-US" sz="900" dirty="0">
                  <a:ea typeface="微软雅黑" panose="020B0503020204020204" pitchFamily="34" charset="-122"/>
                </a:endParaRP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昵称</a:t>
                </a: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descr="/home/tarena/图片/截图/截图 2022-11-19 13-59-32.png截图 2022-11-19 13-59-32"/>
          <p:cNvPicPr/>
          <p:nvPr/>
        </p:nvPicPr>
        <p:blipFill>
          <a:blip r:embed="rId3"/>
          <a:srcRect/>
          <a:stretch>
            <a:fillRect/>
          </a:stretch>
        </p:blipFill>
        <p:spPr>
          <a:xfrm>
            <a:off x="5164455" y="1440180"/>
            <a:ext cx="6538595" cy="4700905"/>
          </a:xfrm>
          <a:prstGeom prst="rect">
            <a:avLst/>
          </a:prstGeom>
        </p:spPr>
      </p:pic>
      <p:sp>
        <p:nvSpPr>
          <p:cNvPr id="4" name="işḷïḋe"/>
          <p:cNvSpPr txBox="1"/>
          <p:nvPr/>
        </p:nvSpPr>
        <p:spPr bwMode="auto">
          <a:xfrm>
            <a:off x="669925" y="5083225"/>
            <a:ext cx="4166075"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个人描述</a:t>
            </a:r>
          </a:p>
        </p:txBody>
      </p:sp>
      <p:sp>
        <p:nvSpPr>
          <p:cNvPr id="3" name="işḷïḋe"/>
          <p:cNvSpPr txBox="1"/>
          <p:nvPr/>
        </p:nvSpPr>
        <p:spPr bwMode="auto">
          <a:xfrm>
            <a:off x="669925" y="3661460"/>
            <a:ext cx="4166075"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个性签名</a:t>
            </a:r>
          </a:p>
        </p:txBody>
      </p:sp>
      <p:pic>
        <p:nvPicPr>
          <p:cNvPr id="5" name="图片 4"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个人信息</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sz="900" dirty="0">
                    <a:ea typeface="微软雅黑" panose="020B0503020204020204" pitchFamily="34" charset="-122"/>
                  </a:rPr>
                  <a:t>返回首页面</a:t>
                </a: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登出</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altLang="en-US" sz="900" dirty="0">
                    <a:ea typeface="微软雅黑" panose="020B0503020204020204" pitchFamily="34" charset="-122"/>
                  </a:rPr>
                  <a:t>对个人信息进行修改</a:t>
                </a: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编辑</a:t>
                </a: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p:cNvPicPr/>
          <p:nvPr/>
        </p:nvPicPr>
        <p:blipFill>
          <a:blip r:embed="rId3"/>
          <a:stretch>
            <a:fillRect/>
          </a:stretch>
        </p:blipFill>
        <p:spPr>
          <a:xfrm>
            <a:off x="4226560" y="1132840"/>
            <a:ext cx="7560000" cy="4680000"/>
          </a:xfrm>
          <a:prstGeom prst="rect">
            <a:avLst/>
          </a:prstGeom>
        </p:spPr>
      </p:pic>
      <p:pic>
        <p:nvPicPr>
          <p:cNvPr id="3" name="图片 2"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个人信息</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fontScale="90000" lnSpcReduction="10000"/>
              </a:bodyPr>
              <a:lstStyle/>
              <a:p>
                <a:pPr marL="171450" indent="-171450">
                  <a:lnSpc>
                    <a:spcPct val="150000"/>
                  </a:lnSpc>
                  <a:spcBef>
                    <a:spcPct val="0"/>
                  </a:spcBef>
                  <a:buFont typeface="Arial" panose="02080604020202020204" pitchFamily="34" charset="0"/>
                  <a:buChar char="•"/>
                </a:pPr>
                <a:r>
                  <a:rPr lang="zh-CN" sz="900" dirty="0">
                    <a:ea typeface="微软雅黑" panose="020B0503020204020204" pitchFamily="34" charset="-122"/>
                  </a:rPr>
                  <a:t>检验</a:t>
                </a:r>
                <a:r>
                  <a:rPr lang="en-US" altLang="zh-CN" sz="900" dirty="0">
                    <a:ea typeface="微软雅黑" panose="020B0503020204020204" pitchFamily="34" charset="-122"/>
                  </a:rPr>
                  <a:t>token</a:t>
                </a:r>
              </a:p>
              <a:p>
                <a:pPr marL="171450" indent="-171450">
                  <a:lnSpc>
                    <a:spcPct val="150000"/>
                  </a:lnSpc>
                  <a:spcBef>
                    <a:spcPct val="0"/>
                  </a:spcBef>
                  <a:buFont typeface="Arial" panose="02080604020202020204" pitchFamily="34" charset="0"/>
                  <a:buChar char="•"/>
                </a:pPr>
                <a:r>
                  <a:rPr lang="zh-CN" altLang="en-US" sz="900" dirty="0">
                    <a:ea typeface="微软雅黑" panose="020B0503020204020204" pitchFamily="34" charset="-122"/>
                  </a:rPr>
                  <a:t>检验原密码</a:t>
                </a:r>
              </a:p>
              <a:p>
                <a:pPr marL="171450" indent="-171450">
                  <a:lnSpc>
                    <a:spcPct val="150000"/>
                  </a:lnSpc>
                  <a:spcBef>
                    <a:spcPct val="0"/>
                  </a:spcBef>
                  <a:buFont typeface="Arial" panose="02080604020202020204" pitchFamily="34" charset="0"/>
                  <a:buChar char="•"/>
                </a:pPr>
                <a:r>
                  <a:rPr lang="zh-CN" altLang="en-US" sz="900" dirty="0">
                    <a:ea typeface="微软雅黑" panose="020B0503020204020204" pitchFamily="34" charset="-122"/>
                  </a:rPr>
                  <a:t>判断两次新密码是否一致</a:t>
                </a: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修改密码</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descr="/home/tarena/图片/截图/截图 2022-11-19 20-51-05.png截图 2022-11-19 20-51-05"/>
          <p:cNvPicPr>
            <a:picLocks noChangeAspect="1"/>
          </p:cNvPicPr>
          <p:nvPr/>
        </p:nvPicPr>
        <p:blipFill>
          <a:blip r:embed="rId3"/>
          <a:srcRect/>
          <a:stretch>
            <a:fillRect/>
          </a:stretch>
        </p:blipFill>
        <p:spPr>
          <a:xfrm>
            <a:off x="4900930" y="1132840"/>
            <a:ext cx="6129655" cy="5156200"/>
          </a:xfrm>
          <a:prstGeom prst="rect">
            <a:avLst/>
          </a:prstGeom>
        </p:spPr>
      </p:pic>
      <p:pic>
        <p:nvPicPr>
          <p:cNvPr id="3" name="图片 2"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9" name="矩形 1"/>
          <p:cNvSpPr/>
          <p:nvPr/>
        </p:nvSpPr>
        <p:spPr>
          <a:xfrm>
            <a:off x="360519" y="390299"/>
            <a:ext cx="1097280" cy="368300"/>
          </a:xfrm>
          <a:prstGeom prst="rect">
            <a:avLst/>
          </a:prstGeom>
        </p:spPr>
        <p:txBody>
          <a:bodyPr wrap="none">
            <a:spAutoFit/>
          </a:bodyPr>
          <a:lstStyle/>
          <a:p>
            <a:r>
              <a:rPr lang="zh-CN" altLang="en-US" dirty="0">
                <a:ea typeface="微软雅黑" panose="020B0503020204020204" pitchFamily="34" charset="-122"/>
              </a:rPr>
              <a:t>用户权限</a:t>
            </a:r>
          </a:p>
        </p:txBody>
      </p:sp>
      <p:grpSp>
        <p:nvGrpSpPr>
          <p:cNvPr id="12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72808" y="1130300"/>
            <a:ext cx="10847680" cy="5016500"/>
            <a:chOff x="672808" y="1130300"/>
            <a:chExt cx="10847680" cy="5016500"/>
          </a:xfrm>
        </p:grpSpPr>
        <p:sp>
          <p:nvSpPr>
            <p:cNvPr id="1048840" name="îsļíḋê"/>
            <p:cNvSpPr/>
            <p:nvPr/>
          </p:nvSpPr>
          <p:spPr bwMode="auto">
            <a:xfrm>
              <a:off x="1358900" y="1130300"/>
              <a:ext cx="10160000" cy="1384300"/>
            </a:xfrm>
            <a:prstGeom prst="rect">
              <a:avLst/>
            </a:prstGeom>
            <a:solidFill>
              <a:schemeClr val="bg1">
                <a:lumMod val="95000"/>
              </a:schemeClr>
            </a:solidFill>
            <a:ln w="25400" cap="flat">
              <a:solidFill>
                <a:schemeClr val="tx1">
                  <a:alpha val="0"/>
                </a:schemeClr>
              </a:solidFill>
              <a:prstDash val="solid"/>
              <a:miter lim="800000"/>
              <a:headEnd type="none" w="med" len="med"/>
              <a:tailEnd type="none" w="med" len="med"/>
            </a:ln>
            <a:effectLst/>
          </p:spPr>
          <p:txBody>
            <a:bodyPr wrap="none" lIns="0" tIns="0" rIns="0" bIns="0" anchor="ctr">
              <a:normAutofit/>
            </a:bodyPr>
            <a:lstStyle/>
            <a:p>
              <a:pPr algn="ctr"/>
              <a:endParaRPr lang="zh-CN" altLang="en-US" dirty="0">
                <a:ea typeface="微软雅黑" panose="020B0503020204020204" pitchFamily="34" charset="-122"/>
              </a:endParaRPr>
            </a:p>
          </p:txBody>
        </p:sp>
        <p:sp>
          <p:nvSpPr>
            <p:cNvPr id="1048841" name="i$ļîḍe"/>
            <p:cNvSpPr/>
            <p:nvPr/>
          </p:nvSpPr>
          <p:spPr>
            <a:xfrm>
              <a:off x="672808" y="1130300"/>
              <a:ext cx="1353095" cy="1353700"/>
            </a:xfrm>
            <a:prstGeom prst="flowChartMagneticTape">
              <a:avLst/>
            </a:prstGeom>
            <a:blipFill>
              <a:blip r:embed="rId3"/>
              <a:srcRect/>
              <a:stretch>
                <a:fillRect t="-25230" b="-24762"/>
              </a:stretch>
            </a:blipFill>
            <a:ln w="571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1048842" name="íśḻidè"/>
            <p:cNvSpPr/>
            <p:nvPr/>
          </p:nvSpPr>
          <p:spPr bwMode="auto">
            <a:xfrm>
              <a:off x="673100" y="2946400"/>
              <a:ext cx="10160000" cy="1384300"/>
            </a:xfrm>
            <a:prstGeom prst="rect">
              <a:avLst/>
            </a:prstGeom>
            <a:solidFill>
              <a:schemeClr val="bg1">
                <a:lumMod val="95000"/>
              </a:schemeClr>
            </a:solidFill>
            <a:ln w="25400" cap="flat">
              <a:solidFill>
                <a:schemeClr val="tx1">
                  <a:alpha val="0"/>
                </a:schemeClr>
              </a:solidFill>
              <a:prstDash val="solid"/>
              <a:miter lim="800000"/>
              <a:headEnd type="none" w="med" len="med"/>
              <a:tailEnd type="none" w="med" len="med"/>
            </a:ln>
            <a:effectLst/>
          </p:spPr>
          <p:txBody>
            <a:bodyPr wrap="none" lIns="0" tIns="0" rIns="0" bIns="0" anchor="ctr">
              <a:normAutofit/>
            </a:bodyPr>
            <a:lstStyle/>
            <a:p>
              <a:pPr algn="ctr"/>
              <a:endParaRPr lang="zh-CN" altLang="en-US" dirty="0">
                <a:ea typeface="微软雅黑" panose="020B0503020204020204" pitchFamily="34" charset="-122"/>
              </a:endParaRPr>
            </a:p>
          </p:txBody>
        </p:sp>
        <p:grpSp>
          <p:nvGrpSpPr>
            <p:cNvPr id="124" name="íṩḻíḓè"/>
            <p:cNvGrpSpPr/>
            <p:nvPr/>
          </p:nvGrpSpPr>
          <p:grpSpPr>
            <a:xfrm>
              <a:off x="677888" y="4762500"/>
              <a:ext cx="10841012" cy="1384300"/>
              <a:chOff x="677888" y="1130300"/>
              <a:chExt cx="10841012" cy="1384300"/>
            </a:xfrm>
          </p:grpSpPr>
          <p:sp>
            <p:nvSpPr>
              <p:cNvPr id="1048843" name="ïṡḷíḍé"/>
              <p:cNvSpPr/>
              <p:nvPr/>
            </p:nvSpPr>
            <p:spPr bwMode="auto">
              <a:xfrm>
                <a:off x="1358900" y="1130300"/>
                <a:ext cx="10160000" cy="1384300"/>
              </a:xfrm>
              <a:prstGeom prst="rect">
                <a:avLst/>
              </a:prstGeom>
              <a:solidFill>
                <a:schemeClr val="bg1">
                  <a:lumMod val="95000"/>
                </a:schemeClr>
              </a:solidFill>
              <a:ln w="25400" cap="flat">
                <a:solidFill>
                  <a:schemeClr val="tx1">
                    <a:alpha val="0"/>
                  </a:schemeClr>
                </a:solidFill>
                <a:prstDash val="solid"/>
                <a:miter lim="800000"/>
                <a:headEnd type="none" w="med" len="med"/>
                <a:tailEnd type="none" w="med" len="med"/>
              </a:ln>
              <a:effectLst/>
            </p:spPr>
            <p:txBody>
              <a:bodyPr wrap="none" lIns="0" tIns="0" rIns="0" bIns="0" anchor="ctr">
                <a:normAutofit/>
              </a:bodyPr>
              <a:lstStyle/>
              <a:p>
                <a:pPr algn="ctr"/>
                <a:endParaRPr lang="zh-CN" altLang="en-US" dirty="0">
                  <a:ea typeface="微软雅黑" panose="020B0503020204020204" pitchFamily="34" charset="-122"/>
                </a:endParaRPr>
              </a:p>
            </p:txBody>
          </p:sp>
          <p:sp>
            <p:nvSpPr>
              <p:cNvPr id="1048844" name="ïs1ídè"/>
              <p:cNvSpPr/>
              <p:nvPr/>
            </p:nvSpPr>
            <p:spPr>
              <a:xfrm>
                <a:off x="677888" y="1130300"/>
                <a:ext cx="1353095" cy="1353700"/>
              </a:xfrm>
              <a:prstGeom prst="flowChartMagneticTape">
                <a:avLst/>
              </a:prstGeom>
              <a:blipFill>
                <a:blip r:embed="rId4"/>
                <a:srcRect/>
                <a:stretch>
                  <a:fillRect l="-25269" r="-24798"/>
                </a:stretch>
              </a:blipFill>
              <a:ln w="571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grpSp>
        <p:sp>
          <p:nvSpPr>
            <p:cNvPr id="1048845" name="íṥlïḍé"/>
            <p:cNvSpPr/>
            <p:nvPr/>
          </p:nvSpPr>
          <p:spPr bwMode="auto">
            <a:xfrm>
              <a:off x="10165805" y="2946400"/>
              <a:ext cx="1353095" cy="1353700"/>
            </a:xfrm>
            <a:custGeom>
              <a:avLst/>
              <a:gdLst>
                <a:gd name="T0" fmla="*/ 1144 w 2288"/>
                <a:gd name="T1" fmla="*/ 2272 h 2272"/>
                <a:gd name="T2" fmla="*/ 2288 w 2288"/>
                <a:gd name="T3" fmla="*/ 1136 h 2272"/>
                <a:gd name="T4" fmla="*/ 1144 w 2288"/>
                <a:gd name="T5" fmla="*/ 0 h 2272"/>
                <a:gd name="T6" fmla="*/ 0 w 2288"/>
                <a:gd name="T7" fmla="*/ 1136 h 2272"/>
                <a:gd name="T8" fmla="*/ 336 w 2288"/>
                <a:gd name="T9" fmla="*/ 1940 h 2272"/>
                <a:gd name="T10" fmla="*/ 0 w 2288"/>
                <a:gd name="T11" fmla="*/ 1940 h 2272"/>
                <a:gd name="T12" fmla="*/ 0 w 2288"/>
                <a:gd name="T13" fmla="*/ 2272 h 2272"/>
                <a:gd name="T14" fmla="*/ 1144 w 2288"/>
                <a:gd name="T15" fmla="*/ 2272 h 2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8" h="2272">
                  <a:moveTo>
                    <a:pt x="1144" y="2272"/>
                  </a:moveTo>
                  <a:cubicBezTo>
                    <a:pt x="1776" y="2272"/>
                    <a:pt x="2288" y="1764"/>
                    <a:pt x="2288" y="1136"/>
                  </a:cubicBezTo>
                  <a:cubicBezTo>
                    <a:pt x="2288" y="509"/>
                    <a:pt x="1776" y="0"/>
                    <a:pt x="1144" y="0"/>
                  </a:cubicBezTo>
                  <a:cubicBezTo>
                    <a:pt x="513" y="0"/>
                    <a:pt x="0" y="509"/>
                    <a:pt x="0" y="1136"/>
                  </a:cubicBezTo>
                  <a:cubicBezTo>
                    <a:pt x="0" y="1438"/>
                    <a:pt x="121" y="1727"/>
                    <a:pt x="336" y="1940"/>
                  </a:cubicBezTo>
                  <a:lnTo>
                    <a:pt x="0" y="1940"/>
                  </a:lnTo>
                  <a:lnTo>
                    <a:pt x="0" y="2272"/>
                  </a:lnTo>
                  <a:lnTo>
                    <a:pt x="1144" y="2272"/>
                  </a:lnTo>
                  <a:close/>
                </a:path>
              </a:pathLst>
            </a:custGeom>
            <a:blipFill>
              <a:blip r:embed="rId5"/>
              <a:srcRect/>
              <a:stretch>
                <a:fillRect l="-23258" r="-22825"/>
              </a:stretch>
            </a:blipFill>
            <a:ln w="571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a typeface="微软雅黑" panose="020B0503020204020204" pitchFamily="34" charset="-122"/>
              </a:endParaRPr>
            </a:p>
          </p:txBody>
        </p:sp>
        <p:grpSp>
          <p:nvGrpSpPr>
            <p:cNvPr id="125" name="îš1ïḋè"/>
            <p:cNvGrpSpPr/>
            <p:nvPr/>
          </p:nvGrpSpPr>
          <p:grpSpPr>
            <a:xfrm>
              <a:off x="2097181" y="1130300"/>
              <a:ext cx="9423307" cy="1384300"/>
              <a:chOff x="2097181" y="1130300"/>
              <a:chExt cx="9423307" cy="1384300"/>
            </a:xfrm>
          </p:grpSpPr>
          <p:sp>
            <p:nvSpPr>
              <p:cNvPr id="1048846" name="iṩḻíḍè"/>
              <p:cNvSpPr txBox="1"/>
              <p:nvPr/>
            </p:nvSpPr>
            <p:spPr>
              <a:xfrm>
                <a:off x="2097181" y="1130300"/>
                <a:ext cx="2423819" cy="1384300"/>
              </a:xfrm>
              <a:prstGeom prst="rect">
                <a:avLst/>
              </a:prstGeom>
              <a:noFill/>
              <a:ln>
                <a:noFill/>
              </a:ln>
            </p:spPr>
            <p:txBody>
              <a:bodyPr wrap="none" lIns="91440" tIns="45720" rIns="91440" bIns="45720" anchor="ctr" anchorCtr="0">
                <a:normAutofit/>
              </a:bodyPr>
              <a:lstStyle/>
              <a:p>
                <a:pPr algn="ctr">
                  <a:buSzPct val="25000"/>
                </a:pPr>
                <a:r>
                  <a:rPr lang="zh-CN" altLang="en-US" sz="2400" b="1" dirty="0">
                    <a:ea typeface="微软雅黑" panose="020B0503020204020204" pitchFamily="34" charset="-122"/>
                  </a:rPr>
                  <a:t>超级用户</a:t>
                </a:r>
                <a:endParaRPr lang="de-DE" sz="2400" b="1" dirty="0">
                  <a:ea typeface="微软雅黑" panose="020B0503020204020204" pitchFamily="34" charset="-122"/>
                </a:endParaRPr>
              </a:p>
            </p:txBody>
          </p:sp>
          <p:cxnSp>
            <p:nvCxnSpPr>
              <p:cNvPr id="3145762" name="直接连接符 17"/>
              <p:cNvCxnSpPr/>
              <p:nvPr/>
            </p:nvCxnSpPr>
            <p:spPr>
              <a:xfrm>
                <a:off x="4611000" y="1130300"/>
                <a:ext cx="0" cy="13843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847" name="îSḻïdè"/>
              <p:cNvSpPr txBox="1"/>
              <p:nvPr/>
            </p:nvSpPr>
            <p:spPr>
              <a:xfrm>
                <a:off x="5106000" y="1130300"/>
                <a:ext cx="6414488" cy="1384300"/>
              </a:xfrm>
              <a:prstGeom prst="rect">
                <a:avLst/>
              </a:prstGeom>
              <a:noFill/>
              <a:ln>
                <a:noFill/>
              </a:ln>
            </p:spPr>
            <p:txBody>
              <a:bodyPr lIns="91440" tIns="45720" rIns="91440" bIns="45720" anchor="ctr" anchorCtr="0">
                <a:noAutofit/>
              </a:bodyPr>
              <a:lstStyle/>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用户表</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文章</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喜报</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留言</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近期工作</a:t>
                </a:r>
              </a:p>
            </p:txBody>
          </p:sp>
        </p:grpSp>
        <p:sp>
          <p:nvSpPr>
            <p:cNvPr id="1048848" name="iṣḷiḑê"/>
            <p:cNvSpPr txBox="1"/>
            <p:nvPr/>
          </p:nvSpPr>
          <p:spPr>
            <a:xfrm>
              <a:off x="673100" y="2935725"/>
              <a:ext cx="2423819" cy="1384300"/>
            </a:xfrm>
            <a:prstGeom prst="rect">
              <a:avLst/>
            </a:prstGeom>
            <a:noFill/>
            <a:ln>
              <a:noFill/>
            </a:ln>
          </p:spPr>
          <p:txBody>
            <a:bodyPr wrap="none" lIns="91440" tIns="45720" rIns="91440" bIns="45720" anchor="ctr" anchorCtr="0">
              <a:normAutofit/>
            </a:bodyPr>
            <a:lstStyle/>
            <a:p>
              <a:pPr algn="ctr">
                <a:buSzPct val="25000"/>
              </a:pPr>
              <a:r>
                <a:rPr lang="zh-CN" altLang="en-US" sz="2400" b="1" dirty="0">
                  <a:ea typeface="微软雅黑" panose="020B0503020204020204" pitchFamily="34" charset="-122"/>
                </a:rPr>
                <a:t>老师</a:t>
              </a:r>
              <a:endParaRPr lang="de-DE" sz="2400" b="1" dirty="0">
                <a:ea typeface="微软雅黑" panose="020B0503020204020204" pitchFamily="34" charset="-122"/>
              </a:endParaRPr>
            </a:p>
          </p:txBody>
        </p:sp>
        <p:sp>
          <p:nvSpPr>
            <p:cNvPr id="1048849" name="î$ḷïḑe"/>
            <p:cNvSpPr txBox="1"/>
            <p:nvPr/>
          </p:nvSpPr>
          <p:spPr>
            <a:xfrm>
              <a:off x="3416008" y="3051175"/>
              <a:ext cx="6414770" cy="1276350"/>
            </a:xfrm>
            <a:prstGeom prst="rect">
              <a:avLst/>
            </a:prstGeom>
            <a:noFill/>
            <a:ln>
              <a:noFill/>
            </a:ln>
          </p:spPr>
          <p:txBody>
            <a:bodyPr lIns="91440" tIns="45720" rIns="91440" bIns="45720" anchor="ctr" anchorCtr="0">
              <a:noAutofit/>
            </a:bodyPr>
            <a:lstStyle/>
            <a:p>
              <a:pPr marL="171450" indent="-171450" algn="l"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用户激活状态</a:t>
              </a:r>
            </a:p>
            <a:p>
              <a:pPr marL="171450" indent="-171450" algn="l"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文章（增删改查）</a:t>
              </a:r>
            </a:p>
            <a:p>
              <a:pPr marL="171450" indent="-171450" algn="l"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喜报（增删改查）</a:t>
              </a:r>
            </a:p>
            <a:p>
              <a:pPr marL="171450" indent="-171450" algn="l"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留言（</a:t>
              </a:r>
              <a:r>
                <a:rPr lang="zh-CN" altLang="en-US" sz="1100" dirty="0">
                  <a:ea typeface="微软雅黑" panose="020B0503020204020204" pitchFamily="34" charset="-122"/>
                  <a:sym typeface="+mn-ea"/>
                </a:rPr>
                <a:t>增删改查</a:t>
              </a:r>
              <a:r>
                <a:rPr lang="zh-CN" altLang="en-US" sz="1100" dirty="0">
                  <a:ea typeface="微软雅黑" panose="020B0503020204020204" pitchFamily="34" charset="-122"/>
                </a:rPr>
                <a:t>）</a:t>
              </a:r>
            </a:p>
            <a:p>
              <a:pPr marL="171450" indent="-171450" algn="l"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sym typeface="+mn-ea"/>
                </a:rPr>
                <a:t>近期工作（增删改查）</a:t>
              </a:r>
              <a:endParaRPr lang="zh-CN" altLang="en-US" sz="1100" dirty="0">
                <a:ea typeface="微软雅黑" panose="020B0503020204020204" pitchFamily="34" charset="-122"/>
              </a:endParaRPr>
            </a:p>
            <a:p>
              <a:pPr marL="171450" indent="-171450" algn="l" defTabSz="914400">
                <a:lnSpc>
                  <a:spcPct val="150000"/>
                </a:lnSpc>
                <a:buClr>
                  <a:schemeClr val="tx1"/>
                </a:buClr>
                <a:buSzPct val="100000"/>
                <a:buFont typeface="Arial" panose="02080604020202020204" pitchFamily="34" charset="0"/>
                <a:buChar char="•"/>
              </a:pPr>
              <a:endParaRPr lang="zh-CN" altLang="en-US" sz="1100" dirty="0">
                <a:ea typeface="微软雅黑" panose="020B0503020204020204" pitchFamily="34" charset="-122"/>
              </a:endParaRPr>
            </a:p>
          </p:txBody>
        </p:sp>
        <p:cxnSp>
          <p:nvCxnSpPr>
            <p:cNvPr id="3145763" name="直接连接符 11"/>
            <p:cNvCxnSpPr/>
            <p:nvPr/>
          </p:nvCxnSpPr>
          <p:spPr>
            <a:xfrm>
              <a:off x="3048900" y="2943225"/>
              <a:ext cx="0" cy="13843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6" name="îṩ1iḋe"/>
            <p:cNvGrpSpPr/>
            <p:nvPr/>
          </p:nvGrpSpPr>
          <p:grpSpPr>
            <a:xfrm>
              <a:off x="2097181" y="4762500"/>
              <a:ext cx="9423307" cy="1384300"/>
              <a:chOff x="2097181" y="1130300"/>
              <a:chExt cx="9423307" cy="1384300"/>
            </a:xfrm>
          </p:grpSpPr>
          <p:sp>
            <p:nvSpPr>
              <p:cNvPr id="1048850" name="ïŝlídê"/>
              <p:cNvSpPr txBox="1"/>
              <p:nvPr/>
            </p:nvSpPr>
            <p:spPr>
              <a:xfrm>
                <a:off x="2097181" y="1130300"/>
                <a:ext cx="2423819" cy="1384300"/>
              </a:xfrm>
              <a:prstGeom prst="rect">
                <a:avLst/>
              </a:prstGeom>
              <a:noFill/>
              <a:ln>
                <a:noFill/>
              </a:ln>
            </p:spPr>
            <p:txBody>
              <a:bodyPr wrap="none" lIns="91440" tIns="45720" rIns="91440" bIns="45720" anchor="ctr" anchorCtr="0">
                <a:normAutofit/>
              </a:bodyPr>
              <a:lstStyle/>
              <a:p>
                <a:pPr algn="ctr">
                  <a:buSzPct val="25000"/>
                </a:pPr>
                <a:r>
                  <a:rPr lang="zh-CN" altLang="en-US" sz="2400" b="1" dirty="0">
                    <a:ea typeface="微软雅黑" panose="020B0503020204020204" pitchFamily="34" charset="-122"/>
                  </a:rPr>
                  <a:t>学员</a:t>
                </a:r>
                <a:endParaRPr lang="de-DE" sz="2400" b="1" dirty="0">
                  <a:ea typeface="微软雅黑" panose="020B0503020204020204" pitchFamily="34" charset="-122"/>
                </a:endParaRPr>
              </a:p>
            </p:txBody>
          </p:sp>
          <p:cxnSp>
            <p:nvCxnSpPr>
              <p:cNvPr id="3145764" name="直接连接符 14"/>
              <p:cNvCxnSpPr/>
              <p:nvPr/>
            </p:nvCxnSpPr>
            <p:spPr>
              <a:xfrm>
                <a:off x="4611000" y="1130300"/>
                <a:ext cx="0" cy="13843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851" name="iṥḷiďé"/>
              <p:cNvSpPr txBox="1"/>
              <p:nvPr/>
            </p:nvSpPr>
            <p:spPr>
              <a:xfrm>
                <a:off x="5106000" y="1130300"/>
                <a:ext cx="6414488" cy="1384300"/>
              </a:xfrm>
              <a:prstGeom prst="rect">
                <a:avLst/>
              </a:prstGeom>
              <a:noFill/>
              <a:ln>
                <a:noFill/>
              </a:ln>
            </p:spPr>
            <p:txBody>
              <a:bodyPr lIns="91440" tIns="45720" rIns="91440" bIns="45720" anchor="ctr" anchorCtr="0">
                <a:noAutofit/>
              </a:bodyPr>
              <a:lstStyle/>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发表文章</a:t>
                </a:r>
                <a:r>
                  <a:rPr lang="en-US" altLang="zh-CN" sz="1100" dirty="0">
                    <a:ea typeface="微软雅黑" panose="020B0503020204020204" pitchFamily="34" charset="-122"/>
                  </a:rPr>
                  <a:t>.</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查看喜报</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发表留言</a:t>
                </a:r>
              </a:p>
              <a:p>
                <a:pPr marL="171450" indent="-171450" defTabSz="914400">
                  <a:lnSpc>
                    <a:spcPct val="150000"/>
                  </a:lnSpc>
                  <a:buClr>
                    <a:schemeClr val="tx1"/>
                  </a:buClr>
                  <a:buSzPct val="100000"/>
                  <a:buFont typeface="Arial" panose="02080604020202020204" pitchFamily="34" charset="0"/>
                  <a:buChar char="•"/>
                </a:pPr>
                <a:r>
                  <a:rPr lang="zh-CN" altLang="en-US" sz="1100" dirty="0">
                    <a:ea typeface="微软雅黑" panose="020B0503020204020204" pitchFamily="34" charset="-122"/>
                  </a:rPr>
                  <a:t>查看近期工作</a:t>
                </a:r>
              </a:p>
            </p:txBody>
          </p:sp>
        </p:grpSp>
      </p:grpSp>
      <p:pic>
        <p:nvPicPr>
          <p:cNvPr id="2" name="图片 1" descr="logo"/>
          <p:cNvPicPr>
            <a:picLocks noChangeAspect="1"/>
          </p:cNvPicPr>
          <p:nvPr/>
        </p:nvPicPr>
        <p:blipFill>
          <a:blip r:embed="rId6"/>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标题 4"/>
          <p:cNvSpPr>
            <a:spLocks noGrp="1"/>
          </p:cNvSpPr>
          <p:nvPr>
            <p:ph type="title"/>
          </p:nvPr>
        </p:nvSpPr>
        <p:spPr/>
        <p:txBody>
          <a:bodyPr/>
          <a:lstStyle/>
          <a:p>
            <a:r>
              <a:rPr lang="zh-CN" altLang="en-US" sz="2800" dirty="0">
                <a:solidFill>
                  <a:schemeClr val="tx1"/>
                </a:solidFill>
                <a:ea typeface="微软雅黑" panose="020B0503020204020204" pitchFamily="34" charset="-122"/>
              </a:rPr>
              <a:t>学员和讲师感悟</a:t>
            </a:r>
            <a:r>
              <a:rPr lang="en-US" altLang="zh-CN" sz="2800" dirty="0">
                <a:solidFill>
                  <a:schemeClr val="tx1"/>
                </a:solidFill>
                <a:ea typeface="微软雅黑" panose="020B0503020204020204" pitchFamily="34" charset="-122"/>
              </a:rPr>
              <a:t>    </a:t>
            </a:r>
            <a:r>
              <a:rPr lang="en-US" altLang="zh-CN" sz="2800" b="0" dirty="0">
                <a:solidFill>
                  <a:schemeClr val="tx1"/>
                </a:solidFill>
                <a:ea typeface="微软雅黑" panose="020B0503020204020204" pitchFamily="34" charset="-122"/>
              </a:rPr>
              <a:t>--</a:t>
            </a:r>
            <a:r>
              <a:rPr lang="en-US" altLang="zh-CN" sz="2000" b="0" i="1" dirty="0">
                <a:solidFill>
                  <a:schemeClr val="tx1"/>
                </a:solidFill>
                <a:ea typeface="微软雅黑" panose="020B0503020204020204" pitchFamily="34" charset="-122"/>
              </a:rPr>
              <a:t>XXX</a:t>
            </a:r>
            <a:endParaRPr lang="zh-CN" altLang="en-US" sz="2000" b="0" i="1" dirty="0">
              <a:solidFill>
                <a:schemeClr val="tx1"/>
              </a:solidFill>
              <a:ea typeface="微软雅黑" panose="020B0503020204020204" pitchFamily="34" charset="-122"/>
            </a:endParaRPr>
          </a:p>
        </p:txBody>
      </p:sp>
      <p:sp>
        <p:nvSpPr>
          <p:cNvPr id="1048791" name="文本占位符 5"/>
          <p:cNvSpPr>
            <a:spLocks noGrp="1"/>
          </p:cNvSpPr>
          <p:nvPr>
            <p:ph type="body" idx="1"/>
          </p:nvPr>
        </p:nvSpPr>
        <p:spPr/>
        <p:txBody>
          <a:bodyPr/>
          <a:lstStyle/>
          <a:p>
            <a:pPr lvl="0"/>
            <a:r>
              <a:rPr lang="zh-CN" altLang="en-US" sz="1200" dirty="0">
                <a:solidFill>
                  <a:schemeClr val="tx1"/>
                </a:solidFill>
                <a:ea typeface="微软雅黑" panose="020B0503020204020204" pitchFamily="34" charset="-122"/>
              </a:rPr>
              <a:t>学生和老师可以在人工智能学院工作内网中发表自己学习或</a:t>
            </a:r>
            <a:endParaRPr lang="en-US" altLang="zh-CN" sz="1200" dirty="0">
              <a:solidFill>
                <a:schemeClr val="tx1"/>
              </a:solidFill>
              <a:ea typeface="微软雅黑" panose="020B0503020204020204" pitchFamily="34" charset="-122"/>
            </a:endParaRPr>
          </a:p>
          <a:p>
            <a:pPr lvl="0"/>
            <a:r>
              <a:rPr lang="zh-CN" altLang="en-US" sz="1200" dirty="0">
                <a:solidFill>
                  <a:schemeClr val="tx1"/>
                </a:solidFill>
                <a:ea typeface="微软雅黑" panose="020B0503020204020204" pitchFamily="34" charset="-122"/>
              </a:rPr>
              <a:t>教课时的一些心得体会，促进学生和老师之间知识的交流。</a:t>
            </a:r>
          </a:p>
        </p:txBody>
      </p:sp>
      <p:sp>
        <p:nvSpPr>
          <p:cNvPr id="1048792" name="文本框 8"/>
          <p:cNvSpPr txBox="1"/>
          <p:nvPr/>
        </p:nvSpPr>
        <p:spPr>
          <a:xfrm>
            <a:off x="2104575" y="3494577"/>
            <a:ext cx="1023516" cy="889909"/>
          </a:xfrm>
          <a:prstGeom prst="rect">
            <a:avLst/>
          </a:prstGeom>
          <a:noFill/>
          <a:ln w="117475">
            <a:noFill/>
          </a:ln>
        </p:spPr>
        <p:txBody>
          <a:bodyPr wrap="none" rtlCol="0">
            <a:prstTxWarp prst="textPlain">
              <a:avLst/>
            </a:prstTxWarp>
            <a:spAutoFit/>
          </a:bodyPr>
          <a:lstStyle/>
          <a:p>
            <a:r>
              <a:rPr lang="en-US" altLang="zh-CN" sz="2000" spc="100" dirty="0">
                <a:latin typeface="Impact" panose="020B0806030902050204" pitchFamily="34" charset="0"/>
                <a:ea typeface="微软雅黑" panose="020B0503020204020204" pitchFamily="34" charset="-122"/>
                <a:cs typeface="Arial" panose="02080604020202020204" pitchFamily="34" charset="0"/>
              </a:rPr>
              <a:t>/02</a:t>
            </a:r>
            <a:endParaRPr lang="zh-CN" altLang="en-US" sz="2000" spc="100" dirty="0">
              <a:latin typeface="Impact" panose="020B0806030902050204" pitchFamily="34" charset="0"/>
              <a:ea typeface="微软雅黑" panose="020B0503020204020204" pitchFamily="34" charset="-122"/>
              <a:cs typeface="Arial" panose="02080604020202020204" pitchFamily="34" charset="0"/>
            </a:endParaRPr>
          </a:p>
        </p:txBody>
      </p:sp>
      <p:cxnSp>
        <p:nvCxnSpPr>
          <p:cNvPr id="3145752" name="直接连接符 2"/>
          <p:cNvCxnSpPr/>
          <p:nvPr/>
        </p:nvCxnSpPr>
        <p:spPr>
          <a:xfrm>
            <a:off x="3746500" y="3876675"/>
            <a:ext cx="4546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2"/>
          <a:stretch>
            <a:fillRect/>
          </a:stretch>
        </p:blipFill>
        <p:spPr>
          <a:xfrm>
            <a:off x="177800" y="2495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grpSp>
        <p:nvGrpSpPr>
          <p:cNvPr id="88" name="ïSḷide"/>
          <p:cNvGrpSpPr/>
          <p:nvPr/>
        </p:nvGrpSpPr>
        <p:grpSpPr>
          <a:xfrm>
            <a:off x="6368506" y="1576383"/>
            <a:ext cx="5442505" cy="4570995"/>
            <a:chOff x="1127448" y="1664803"/>
            <a:chExt cx="4844146" cy="4068453"/>
          </a:xfrm>
        </p:grpSpPr>
        <p:sp>
          <p:nvSpPr>
            <p:cNvPr id="1048747" name="işlíḋ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ea typeface="微软雅黑" panose="020B0503020204020204" pitchFamily="34" charset="-122"/>
              </a:endParaRPr>
            </a:p>
          </p:txBody>
        </p:sp>
        <p:sp>
          <p:nvSpPr>
            <p:cNvPr id="1048748" name="ïṩļíḍe"/>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ea typeface="微软雅黑" panose="020B0503020204020204" pitchFamily="34" charset="-122"/>
              </a:endParaRPr>
            </a:p>
          </p:txBody>
        </p:sp>
        <p:sp>
          <p:nvSpPr>
            <p:cNvPr id="1048749" name="ïṧḷîḍe"/>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none" anchor="ctr"/>
            <a:lstStyle/>
            <a:p>
              <a:endParaRPr lang="en-US">
                <a:ea typeface="微软雅黑" panose="020B0503020204020204" pitchFamily="34" charset="-122"/>
              </a:endParaRPr>
            </a:p>
          </p:txBody>
        </p:sp>
        <p:sp>
          <p:nvSpPr>
            <p:cNvPr id="1048750" name="íslïdê"/>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ea typeface="微软雅黑" panose="020B0503020204020204" pitchFamily="34" charset="-122"/>
              </a:endParaRPr>
            </a:p>
          </p:txBody>
        </p:sp>
        <p:sp>
          <p:nvSpPr>
            <p:cNvPr id="1048751" name="ïṡlî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ea typeface="微软雅黑" panose="020B0503020204020204" pitchFamily="34" charset="-122"/>
              </a:endParaRPr>
            </a:p>
          </p:txBody>
        </p:sp>
        <p:sp>
          <p:nvSpPr>
            <p:cNvPr id="1048752" name="is1îḍè"/>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a:srcRect/>
              <a:stretch>
                <a:fillRect l="-3" t="-8888" r="-3" b="-8808"/>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chemeClr val="lt1"/>
                </a:solidFill>
                <a:ea typeface="微软雅黑" panose="020B0503020204020204" pitchFamily="34" charset="-122"/>
              </a:endParaRPr>
            </a:p>
          </p:txBody>
        </p:sp>
      </p:grpSp>
      <p:sp>
        <p:nvSpPr>
          <p:cNvPr id="1048753" name="íṧlïḍé"/>
          <p:cNvSpPr/>
          <p:nvPr/>
        </p:nvSpPr>
        <p:spPr bwMode="auto">
          <a:xfrm>
            <a:off x="7656958" y="5543281"/>
            <a:ext cx="3274826" cy="45719"/>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a typeface="微软雅黑" panose="020B0503020204020204" pitchFamily="34" charset="-122"/>
            </a:endParaRPr>
          </a:p>
        </p:txBody>
      </p:sp>
      <p:grpSp>
        <p:nvGrpSpPr>
          <p:cNvPr id="89" name="işḷíḋê"/>
          <p:cNvGrpSpPr/>
          <p:nvPr/>
        </p:nvGrpSpPr>
        <p:grpSpPr>
          <a:xfrm>
            <a:off x="1179203" y="2469315"/>
            <a:ext cx="3999447" cy="1018191"/>
            <a:chOff x="2563867" y="2469315"/>
            <a:chExt cx="3999447" cy="1018191"/>
          </a:xfrm>
        </p:grpSpPr>
        <p:sp>
          <p:nvSpPr>
            <p:cNvPr id="1048754" name="iṧļîḑe"/>
            <p:cNvSpPr/>
            <p:nvPr/>
          </p:nvSpPr>
          <p:spPr bwMode="auto">
            <a:xfrm>
              <a:off x="2563867" y="2882195"/>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用户点击发表文章输入文章内容后发表即可</a:t>
              </a:r>
              <a:r>
                <a:rPr lang="en-US" altLang="zh-CN" sz="1000" dirty="0">
                  <a:ea typeface="微软雅黑" panose="020B0503020204020204" pitchFamily="34" charset="-122"/>
                </a:rPr>
                <a:t>.</a:t>
              </a:r>
            </a:p>
            <a:p>
              <a:pPr>
                <a:lnSpc>
                  <a:spcPct val="150000"/>
                </a:lnSpc>
              </a:pPr>
              <a:endParaRPr lang="en-US" altLang="zh-CN" sz="1000" dirty="0">
                <a:ea typeface="微软雅黑" panose="020B0503020204020204" pitchFamily="34" charset="-122"/>
              </a:endParaRPr>
            </a:p>
          </p:txBody>
        </p:sp>
        <p:sp>
          <p:nvSpPr>
            <p:cNvPr id="1048755" name="íṩlîḓè"/>
            <p:cNvSpPr txBox="1"/>
            <p:nvPr/>
          </p:nvSpPr>
          <p:spPr bwMode="auto">
            <a:xfrm>
              <a:off x="2563867" y="2469315"/>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发表文章</a:t>
              </a:r>
              <a:endParaRPr lang="en-US" altLang="zh-CN" sz="1800" b="1" dirty="0">
                <a:solidFill>
                  <a:srgbClr val="5B9BD5"/>
                </a:solidFill>
                <a:ea typeface="微软雅黑" panose="020B0503020204020204" pitchFamily="34" charset="-122"/>
              </a:endParaRPr>
            </a:p>
          </p:txBody>
        </p:sp>
      </p:grpSp>
      <p:cxnSp>
        <p:nvCxnSpPr>
          <p:cNvPr id="3145748" name="直接连接符 6"/>
          <p:cNvCxnSpPr/>
          <p:nvPr/>
        </p:nvCxnSpPr>
        <p:spPr>
          <a:xfrm>
            <a:off x="1187932" y="3593351"/>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0" name="iṧlïḋè"/>
          <p:cNvGrpSpPr/>
          <p:nvPr/>
        </p:nvGrpSpPr>
        <p:grpSpPr>
          <a:xfrm>
            <a:off x="1179203" y="1151248"/>
            <a:ext cx="3999447" cy="1018191"/>
            <a:chOff x="2563867" y="1151248"/>
            <a:chExt cx="3999447" cy="1018191"/>
          </a:xfrm>
        </p:grpSpPr>
        <p:sp>
          <p:nvSpPr>
            <p:cNvPr id="1048756" name="ísḻíḍê"/>
            <p:cNvSpPr/>
            <p:nvPr/>
          </p:nvSpPr>
          <p:spPr bwMode="auto">
            <a:xfrm>
              <a:off x="2563867" y="1564128"/>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用户可以点击后进入文章列表查看所有文章</a:t>
              </a:r>
              <a:r>
                <a:rPr lang="en-US" altLang="zh-CN" sz="1000" dirty="0">
                  <a:ea typeface="微软雅黑" panose="020B0503020204020204" pitchFamily="34" charset="-122"/>
                </a:rPr>
                <a:t>.</a:t>
              </a:r>
            </a:p>
          </p:txBody>
        </p:sp>
        <p:sp>
          <p:nvSpPr>
            <p:cNvPr id="1048757" name="îśḻîḋè"/>
            <p:cNvSpPr txBox="1"/>
            <p:nvPr/>
          </p:nvSpPr>
          <p:spPr bwMode="auto">
            <a:xfrm>
              <a:off x="2563867" y="1151248"/>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感悟分享</a:t>
              </a:r>
              <a:endParaRPr lang="en-US" altLang="zh-CN" sz="1800" b="1" dirty="0">
                <a:solidFill>
                  <a:srgbClr val="5B9BD5"/>
                </a:solidFill>
                <a:ea typeface="微软雅黑" panose="020B0503020204020204" pitchFamily="34" charset="-122"/>
              </a:endParaRPr>
            </a:p>
          </p:txBody>
        </p:sp>
      </p:grpSp>
      <p:cxnSp>
        <p:nvCxnSpPr>
          <p:cNvPr id="3145749" name="直接连接符 8"/>
          <p:cNvCxnSpPr/>
          <p:nvPr/>
        </p:nvCxnSpPr>
        <p:spPr>
          <a:xfrm>
            <a:off x="1187932" y="2275284"/>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1" name="íṣlîḍè"/>
          <p:cNvGrpSpPr/>
          <p:nvPr/>
        </p:nvGrpSpPr>
        <p:grpSpPr>
          <a:xfrm>
            <a:off x="1179203" y="3792742"/>
            <a:ext cx="3999447" cy="1018191"/>
            <a:chOff x="2563867" y="3792742"/>
            <a:chExt cx="3999447" cy="1018191"/>
          </a:xfrm>
        </p:grpSpPr>
        <p:sp>
          <p:nvSpPr>
            <p:cNvPr id="1048758" name="i$ľíḍé"/>
            <p:cNvSpPr/>
            <p:nvPr/>
          </p:nvSpPr>
          <p:spPr bwMode="auto">
            <a:xfrm>
              <a:off x="2563867" y="4205622"/>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用户在自己主页下点击编辑修改自己文章内容</a:t>
              </a:r>
              <a:r>
                <a:rPr lang="en-US" altLang="zh-CN" sz="1000" dirty="0">
                  <a:ea typeface="微软雅黑" panose="020B0503020204020204" pitchFamily="34" charset="-122"/>
                </a:rPr>
                <a:t>.</a:t>
              </a:r>
            </a:p>
          </p:txBody>
        </p:sp>
        <p:sp>
          <p:nvSpPr>
            <p:cNvPr id="1048759" name="ïṡļîďè"/>
            <p:cNvSpPr txBox="1"/>
            <p:nvPr/>
          </p:nvSpPr>
          <p:spPr bwMode="auto">
            <a:xfrm>
              <a:off x="2563867" y="3792742"/>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rgbClr val="5B9BD5"/>
                  </a:solidFill>
                  <a:ea typeface="微软雅黑" panose="020B0503020204020204" pitchFamily="34" charset="-122"/>
                </a:rPr>
                <a:t>修改文章  </a:t>
              </a:r>
              <a:endParaRPr lang="en-US" altLang="zh-CN" sz="1800" b="1" dirty="0">
                <a:solidFill>
                  <a:srgbClr val="5B9BD5"/>
                </a:solidFill>
                <a:ea typeface="微软雅黑" panose="020B0503020204020204" pitchFamily="34" charset="-122"/>
              </a:endParaRPr>
            </a:p>
          </p:txBody>
        </p:sp>
      </p:grpSp>
      <p:cxnSp>
        <p:nvCxnSpPr>
          <p:cNvPr id="3145750" name="直接连接符 10"/>
          <p:cNvCxnSpPr/>
          <p:nvPr/>
        </p:nvCxnSpPr>
        <p:spPr>
          <a:xfrm>
            <a:off x="1187932" y="4916778"/>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2" name="íś1îḓe"/>
          <p:cNvGrpSpPr/>
          <p:nvPr/>
        </p:nvGrpSpPr>
        <p:grpSpPr>
          <a:xfrm>
            <a:off x="1179203" y="5110809"/>
            <a:ext cx="3999447" cy="1018191"/>
            <a:chOff x="2563867" y="5110809"/>
            <a:chExt cx="3999447" cy="1018191"/>
          </a:xfrm>
        </p:grpSpPr>
        <p:sp>
          <p:nvSpPr>
            <p:cNvPr id="1048760" name="i$ḷïḋe"/>
            <p:cNvSpPr/>
            <p:nvPr/>
          </p:nvSpPr>
          <p:spPr bwMode="auto">
            <a:xfrm>
              <a:off x="2563867" y="5523689"/>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在文章列表中点击文章标题浏览文章详情</a:t>
              </a:r>
              <a:r>
                <a:rPr lang="en-US" altLang="zh-CN" sz="1000" dirty="0">
                  <a:ea typeface="微软雅黑" panose="020B0503020204020204" pitchFamily="34" charset="-122"/>
                </a:rPr>
                <a:t>.</a:t>
              </a:r>
            </a:p>
          </p:txBody>
        </p:sp>
        <p:sp>
          <p:nvSpPr>
            <p:cNvPr id="1048761" name="îṣľîdè"/>
            <p:cNvSpPr txBox="1"/>
            <p:nvPr/>
          </p:nvSpPr>
          <p:spPr bwMode="auto">
            <a:xfrm>
              <a:off x="2563867" y="5110809"/>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rgbClr val="5B9BD5"/>
                  </a:solidFill>
                  <a:ea typeface="微软雅黑" panose="020B0503020204020204" pitchFamily="34" charset="-122"/>
                </a:rPr>
                <a:t>文章详情</a:t>
              </a:r>
              <a:endParaRPr lang="en-US" altLang="zh-CN" sz="1800" b="1" dirty="0">
                <a:ea typeface="微软雅黑" panose="020B0503020204020204" pitchFamily="34" charset="-122"/>
              </a:endParaRPr>
            </a:p>
          </p:txBody>
        </p:sp>
      </p:grpSp>
      <p:cxnSp>
        <p:nvCxnSpPr>
          <p:cNvPr id="3145751" name="直接连接符 12"/>
          <p:cNvCxnSpPr/>
          <p:nvPr/>
        </p:nvCxnSpPr>
        <p:spPr>
          <a:xfrm>
            <a:off x="945840" y="112770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srcRect l="10697" r="32317"/>
          <a:stretch>
            <a:fillRect/>
          </a:stretch>
        </p:blipFill>
        <p:spPr>
          <a:xfrm>
            <a:off x="479393" y="1436246"/>
            <a:ext cx="6897950" cy="3985508"/>
          </a:xfrm>
          <a:prstGeom prst="rect">
            <a:avLst/>
          </a:prstGeom>
        </p:spPr>
      </p:pic>
      <p:sp>
        <p:nvSpPr>
          <p:cNvPr id="10"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grpSp>
        <p:nvGrpSpPr>
          <p:cNvPr id="2" name="íśľíḑè"/>
          <p:cNvGrpSpPr/>
          <p:nvPr/>
        </p:nvGrpSpPr>
        <p:grpSpPr>
          <a:xfrm>
            <a:off x="8160729" y="1436246"/>
            <a:ext cx="3551878" cy="1256402"/>
            <a:chOff x="7970199" y="1121955"/>
            <a:chExt cx="3551878" cy="1256402"/>
          </a:xfrm>
        </p:grpSpPr>
        <p:sp>
          <p:nvSpPr>
            <p:cNvPr id="3" name="îš1iḋe"/>
            <p:cNvSpPr/>
            <p:nvPr/>
          </p:nvSpPr>
          <p:spPr bwMode="auto">
            <a:xfrm>
              <a:off x="7970199" y="1488431"/>
              <a:ext cx="3551878" cy="88992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登录状态下在首页点击发表文章即可进入发表文章页面，输入内容后点击提交即可发布文章</a:t>
              </a:r>
            </a:p>
          </p:txBody>
        </p:sp>
        <p:sp>
          <p:nvSpPr>
            <p:cNvPr id="4" name="íşļiďè"/>
            <p:cNvSpPr txBox="1"/>
            <p:nvPr/>
          </p:nvSpPr>
          <p:spPr bwMode="auto">
            <a:xfrm>
              <a:off x="7970199" y="1121955"/>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ea typeface="微软雅黑" panose="020B0503020204020204" pitchFamily="34" charset="-122"/>
                </a:rPr>
                <a:t>发表内容</a:t>
              </a:r>
              <a:endParaRPr lang="en-US" altLang="zh-CN" sz="1800" b="1" dirty="0">
                <a:ea typeface="微软雅黑" panose="020B0503020204020204" pitchFamily="34" charset="-122"/>
              </a:endParaRPr>
            </a:p>
          </p:txBody>
        </p:sp>
      </p:grpSp>
      <p:pic>
        <p:nvPicPr>
          <p:cNvPr id="5" name="图片 4"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pic>
        <p:nvPicPr>
          <p:cNvPr id="2" name="图片 1"/>
          <p:cNvPicPr>
            <a:picLocks noChangeAspect="1"/>
          </p:cNvPicPr>
          <p:nvPr/>
        </p:nvPicPr>
        <p:blipFill rotWithShape="1">
          <a:blip r:embed="rId2"/>
          <a:srcRect l="2522" r="14474"/>
          <a:stretch>
            <a:fillRect/>
          </a:stretch>
        </p:blipFill>
        <p:spPr>
          <a:xfrm>
            <a:off x="488271" y="1436246"/>
            <a:ext cx="6897950" cy="3985508"/>
          </a:xfrm>
          <a:prstGeom prst="rect">
            <a:avLst/>
          </a:prstGeom>
        </p:spPr>
      </p:pic>
      <p:grpSp>
        <p:nvGrpSpPr>
          <p:cNvPr id="3" name="íśľíḑè"/>
          <p:cNvGrpSpPr/>
          <p:nvPr/>
        </p:nvGrpSpPr>
        <p:grpSpPr>
          <a:xfrm>
            <a:off x="8151851" y="1436246"/>
            <a:ext cx="3551878" cy="1256402"/>
            <a:chOff x="7970199" y="1121955"/>
            <a:chExt cx="3551878" cy="1256402"/>
          </a:xfrm>
        </p:grpSpPr>
        <p:sp>
          <p:nvSpPr>
            <p:cNvPr id="4" name="îš1iḋe"/>
            <p:cNvSpPr/>
            <p:nvPr/>
          </p:nvSpPr>
          <p:spPr bwMode="auto">
            <a:xfrm>
              <a:off x="7970199" y="1488431"/>
              <a:ext cx="3551878" cy="88992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在首页点击感悟分享进入学员和讲师感悟模块，若有专门的一类文章想要阅读，则在弹出的列表中选择对应的分类即可</a:t>
              </a:r>
            </a:p>
          </p:txBody>
        </p:sp>
        <p:sp>
          <p:nvSpPr>
            <p:cNvPr id="5" name="íşļiďè"/>
            <p:cNvSpPr txBox="1"/>
            <p:nvPr/>
          </p:nvSpPr>
          <p:spPr bwMode="auto">
            <a:xfrm>
              <a:off x="7970199" y="1121955"/>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800" b="1" dirty="0">
                  <a:ea typeface="微软雅黑" panose="020B0503020204020204" pitchFamily="34" charset="-122"/>
                </a:rPr>
                <a:t>感悟分享</a:t>
              </a:r>
              <a:endParaRPr lang="en-US" altLang="zh-CN" sz="1800" b="1" dirty="0">
                <a:ea typeface="微软雅黑" panose="020B0503020204020204" pitchFamily="34" charset="-122"/>
              </a:endParaRPr>
            </a:p>
          </p:txBody>
        </p:sp>
      </p:grpSp>
      <p:pic>
        <p:nvPicPr>
          <p:cNvPr id="6" name="图片 5"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pic>
        <p:nvPicPr>
          <p:cNvPr id="2" name="图片 1"/>
          <p:cNvPicPr>
            <a:picLocks noChangeAspect="1"/>
          </p:cNvPicPr>
          <p:nvPr/>
        </p:nvPicPr>
        <p:blipFill>
          <a:blip r:embed="rId2"/>
          <a:stretch>
            <a:fillRect/>
          </a:stretch>
        </p:blipFill>
        <p:spPr>
          <a:xfrm>
            <a:off x="360519" y="1436246"/>
            <a:ext cx="6897950" cy="3985508"/>
          </a:xfrm>
          <a:prstGeom prst="rect">
            <a:avLst/>
          </a:prstGeom>
        </p:spPr>
      </p:pic>
      <p:grpSp>
        <p:nvGrpSpPr>
          <p:cNvPr id="4" name="íśľíḑè"/>
          <p:cNvGrpSpPr/>
          <p:nvPr/>
        </p:nvGrpSpPr>
        <p:grpSpPr>
          <a:xfrm>
            <a:off x="8279765" y="1436370"/>
            <a:ext cx="3552190" cy="3537585"/>
            <a:chOff x="7970199" y="1121955"/>
            <a:chExt cx="3552190" cy="2533015"/>
          </a:xfrm>
        </p:grpSpPr>
        <p:sp>
          <p:nvSpPr>
            <p:cNvPr id="5" name="îš1iḋe"/>
            <p:cNvSpPr/>
            <p:nvPr/>
          </p:nvSpPr>
          <p:spPr bwMode="auto">
            <a:xfrm>
              <a:off x="7970199" y="1488350"/>
              <a:ext cx="3552190" cy="216662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buFont typeface="Arial" panose="02080604020202020204" pitchFamily="34" charset="0"/>
                <a:buChar char="•"/>
              </a:pPr>
              <a:r>
                <a:rPr lang="zh-CN" altLang="en-US" sz="1200" dirty="0">
                  <a:latin typeface="微软雅黑" panose="020B0503020204020204" pitchFamily="34" charset="-122"/>
                  <a:ea typeface="微软雅黑" panose="020B0503020204020204" pitchFamily="34" charset="-122"/>
                </a:rPr>
                <a:t>进入文章列表后，会显示出所有学生和老师发表的公开权限的文章，私有文章需在自己发布文章的账号下前往个人主页浏览或超级管理员在后台可见。</a:t>
              </a:r>
            </a:p>
            <a:p>
              <a:pPr marL="171450" indent="-171450">
                <a:buFont typeface="Arial" panose="02080604020202020204" pitchFamily="34" charset="0"/>
                <a:buChar char="•"/>
              </a:pPr>
              <a:endParaRPr lang="zh-CN" altLang="en-US" sz="1200" dirty="0">
                <a:latin typeface="微软雅黑" panose="020B0503020204020204" pitchFamily="34" charset="-122"/>
                <a:ea typeface="微软雅黑" panose="020B0503020204020204" pitchFamily="34" charset="-122"/>
              </a:endParaRPr>
            </a:p>
            <a:p>
              <a:pPr marL="171450" indent="-171450">
                <a:buFont typeface="Arial" panose="02080604020202020204" pitchFamily="34" charset="0"/>
                <a:buChar char="•"/>
              </a:pPr>
              <a:r>
                <a:rPr lang="zh-CN" altLang="en-US" sz="1200" dirty="0">
                  <a:latin typeface="微软雅黑" panose="020B0503020204020204" pitchFamily="34" charset="-122"/>
                  <a:ea typeface="微软雅黑" panose="020B0503020204020204" pitchFamily="34" charset="-122"/>
                </a:rPr>
                <a:t>点击作者姓名就能前往该作者的个人主页</a:t>
              </a:r>
            </a:p>
            <a:p>
              <a:pPr marL="171450" indent="-171450">
                <a:buFont typeface="Arial" panose="02080604020202020204" pitchFamily="34" charset="0"/>
                <a:buChar char="•"/>
              </a:pPr>
              <a:endParaRPr lang="zh-CN" altLang="en-US" sz="1200" dirty="0">
                <a:latin typeface="微软雅黑" panose="020B0503020204020204" pitchFamily="34" charset="-122"/>
                <a:ea typeface="微软雅黑" panose="020B0503020204020204" pitchFamily="34" charset="-122"/>
              </a:endParaRPr>
            </a:p>
            <a:p>
              <a:pPr marL="171450" indent="-171450">
                <a:buFont typeface="Arial" panose="02080604020202020204" pitchFamily="34" charset="0"/>
                <a:buChar char="•"/>
              </a:pPr>
              <a:r>
                <a:rPr lang="zh-CN" altLang="en-US" sz="1200" dirty="0">
                  <a:latin typeface="微软雅黑" panose="020B0503020204020204" pitchFamily="34" charset="-122"/>
                  <a:ea typeface="微软雅黑" panose="020B0503020204020204" pitchFamily="34" charset="-122"/>
                </a:rPr>
                <a:t>点击标签也能浏览该标签下的所有文章，文章的排序按推荐值和点击量进行排序</a:t>
              </a:r>
              <a:r>
                <a:rPr lang="en-US" altLang="zh-CN" sz="1200" dirty="0">
                  <a:latin typeface="微软雅黑" panose="020B0503020204020204" pitchFamily="34" charset="-122"/>
                  <a:ea typeface="微软雅黑" panose="020B0503020204020204" pitchFamily="34" charset="-122"/>
                </a:rPr>
                <a:t> </a:t>
              </a:r>
            </a:p>
            <a:p>
              <a:pPr marL="171450" indent="-171450">
                <a:buFont typeface="Arial" panose="0208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80604020202020204" pitchFamily="34" charset="0"/>
                <a:buChar char="•"/>
              </a:pPr>
              <a:r>
                <a:rPr lang="zh-CN" altLang="en-US" sz="1200" dirty="0">
                  <a:latin typeface="微软雅黑" panose="020B0503020204020204" pitchFamily="34" charset="-122"/>
                  <a:ea typeface="微软雅黑" panose="020B0503020204020204" pitchFamily="34" charset="-122"/>
                </a:rPr>
                <a:t>点击上方的学员快报即可只看学习感悟和知识整理标签下所发布的文章</a:t>
              </a:r>
            </a:p>
          </p:txBody>
        </p:sp>
        <p:sp>
          <p:nvSpPr>
            <p:cNvPr id="6" name="íşļiďè"/>
            <p:cNvSpPr txBox="1"/>
            <p:nvPr/>
          </p:nvSpPr>
          <p:spPr bwMode="auto">
            <a:xfrm>
              <a:off x="7970199" y="1121955"/>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ea typeface="微软雅黑" panose="020B0503020204020204" pitchFamily="34" charset="-122"/>
                </a:rPr>
                <a:t>文章列表</a:t>
              </a:r>
              <a:endParaRPr lang="en-US" altLang="zh-CN" sz="1800" b="1" dirty="0">
                <a:ea typeface="微软雅黑" panose="020B0503020204020204" pitchFamily="34" charset="-122"/>
              </a:endParaRPr>
            </a:p>
          </p:txBody>
        </p:sp>
      </p:grpSp>
      <p:pic>
        <p:nvPicPr>
          <p:cNvPr id="3" name="图片 2"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2930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350" y="0"/>
            <a:ext cx="12198350" cy="5542602"/>
            <a:chOff x="-6350" y="0"/>
            <a:chExt cx="12198350" cy="5542602"/>
          </a:xfrm>
        </p:grpSpPr>
        <p:sp>
          <p:nvSpPr>
            <p:cNvPr id="1048594" name="i$liḓê"/>
            <p:cNvSpPr/>
            <p:nvPr/>
          </p:nvSpPr>
          <p:spPr>
            <a:xfrm>
              <a:off x="-6350" y="0"/>
              <a:ext cx="12191999" cy="2869797"/>
            </a:xfrm>
            <a:prstGeom prst="rect">
              <a:avLst/>
            </a:prstGeom>
            <a:blipFill>
              <a:blip r:embed="rId4"/>
              <a:srcRect/>
              <a:stretch>
                <a:fillRect t="-92018" b="-91208"/>
              </a:stretch>
            </a:blipFill>
            <a:ln w="6350" cap="flat" cmpd="sng" algn="ctr">
              <a:noFill/>
              <a:prstDash val="solid"/>
              <a:miter lim="800000"/>
            </a:ln>
            <a:effectLst>
              <a:outerShdw blurRad="254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ea typeface="微软雅黑" panose="020B0503020204020204" pitchFamily="34" charset="-122"/>
              </a:endParaRPr>
            </a:p>
          </p:txBody>
        </p:sp>
        <p:sp>
          <p:nvSpPr>
            <p:cNvPr id="1048595" name="ïṥḷiḑê"/>
            <p:cNvSpPr txBox="1"/>
            <p:nvPr/>
          </p:nvSpPr>
          <p:spPr bwMode="auto">
            <a:xfrm>
              <a:off x="0" y="1624965"/>
              <a:ext cx="12192000" cy="1244600"/>
            </a:xfrm>
            <a:prstGeom prst="rect">
              <a:avLst/>
            </a:prstGeom>
            <a:solidFill>
              <a:schemeClr val="bg1">
                <a:lumMod val="95000"/>
                <a:alpha val="70000"/>
              </a:schemeClr>
            </a:solidFill>
            <a:ln w="9525">
              <a:noFill/>
              <a:miter lim="800000"/>
            </a:ln>
          </p:spPr>
          <p:txBody>
            <a:bodyPr wrap="square" lIns="91440" tIns="45720" rIns="91440" bIns="45720" anchor="ctr" anchorCtr="0">
              <a:normAutofit/>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800" b="1" dirty="0">
                  <a:solidFill>
                    <a:schemeClr val="accent4"/>
                  </a:solidFill>
                  <a:effectLst/>
                  <a:ea typeface="微软雅黑" panose="020B0503020204020204" pitchFamily="34" charset="-122"/>
                </a:rPr>
                <a:t>目录</a:t>
              </a:r>
              <a:endParaRPr lang="zh-CN" altLang="en-US" sz="2800" b="1" dirty="0">
                <a:solidFill>
                  <a:schemeClr val="accent4"/>
                </a:solidFill>
                <a:effectLst>
                  <a:outerShdw blurRad="38100" dist="19050" dir="2700000" algn="tl" rotWithShape="0">
                    <a:schemeClr val="dk1">
                      <a:alpha val="40000"/>
                    </a:schemeClr>
                  </a:outerShdw>
                </a:effectLst>
                <a:ea typeface="微软雅黑" panose="020B0503020204020204" pitchFamily="34" charset="-122"/>
              </a:endParaRPr>
            </a:p>
            <a:p>
              <a:pPr algn="ctr">
                <a:spcBef>
                  <a:spcPct val="0"/>
                </a:spcBef>
              </a:pPr>
              <a:r>
                <a:rPr lang="en-US" altLang="zh-CN" sz="2400" b="1" dirty="0">
                  <a:solidFill>
                    <a:schemeClr val="accent4"/>
                  </a:solidFill>
                  <a:effectLst>
                    <a:outerShdw blurRad="38100" dist="19050" dir="2700000" algn="tl" rotWithShape="0">
                      <a:schemeClr val="dk1">
                        <a:alpha val="40000"/>
                      </a:schemeClr>
                    </a:outerShdw>
                  </a:effectLst>
                  <a:ea typeface="微软雅黑" panose="020B0503020204020204" pitchFamily="34" charset="-122"/>
                </a:rPr>
                <a:t>D</a:t>
              </a:r>
              <a:r>
                <a:rPr lang="zh-CN" altLang="en-US" sz="2400" b="1" dirty="0">
                  <a:solidFill>
                    <a:schemeClr val="accent4"/>
                  </a:solidFill>
                  <a:effectLst>
                    <a:outerShdw blurRad="38100" dist="19050" dir="2700000" algn="tl" rotWithShape="0">
                      <a:schemeClr val="dk1">
                        <a:alpha val="40000"/>
                      </a:schemeClr>
                    </a:outerShdw>
                  </a:effectLst>
                  <a:ea typeface="微软雅黑" panose="020B0503020204020204" pitchFamily="34" charset="-122"/>
                </a:rPr>
                <a:t>irectory</a:t>
              </a:r>
            </a:p>
          </p:txBody>
        </p:sp>
        <p:grpSp>
          <p:nvGrpSpPr>
            <p:cNvPr id="34" name="îsļïdè"/>
            <p:cNvGrpSpPr/>
            <p:nvPr/>
          </p:nvGrpSpPr>
          <p:grpSpPr>
            <a:xfrm>
              <a:off x="742793" y="3523587"/>
              <a:ext cx="2040255" cy="2019015"/>
              <a:chOff x="1213334" y="3540022"/>
              <a:chExt cx="2040255" cy="2019015"/>
            </a:xfrm>
          </p:grpSpPr>
          <p:sp>
            <p:nvSpPr>
              <p:cNvPr id="1048596" name="iṩľîḑè"/>
              <p:cNvSpPr/>
              <p:nvPr/>
            </p:nvSpPr>
            <p:spPr>
              <a:xfrm>
                <a:off x="1958879" y="4968147"/>
                <a:ext cx="590890" cy="590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dirty="0">
                    <a:latin typeface="Impact" panose="020B0806030902050204" pitchFamily="34" charset="0"/>
                    <a:ea typeface="微软雅黑" panose="020B0503020204020204" pitchFamily="34" charset="-122"/>
                  </a:rPr>
                  <a:t>1</a:t>
                </a:r>
                <a:endParaRPr sz="2000" dirty="0">
                  <a:latin typeface="Impact" panose="020B0806030902050204" pitchFamily="34" charset="0"/>
                  <a:ea typeface="微软雅黑" panose="020B0503020204020204" pitchFamily="34" charset="-122"/>
                </a:endParaRPr>
              </a:p>
            </p:txBody>
          </p:sp>
          <p:grpSp>
            <p:nvGrpSpPr>
              <p:cNvPr id="35" name="ïṥľïḋè"/>
              <p:cNvGrpSpPr/>
              <p:nvPr/>
            </p:nvGrpSpPr>
            <p:grpSpPr>
              <a:xfrm>
                <a:off x="1213334" y="3540022"/>
                <a:ext cx="2040255" cy="1173144"/>
                <a:chOff x="1213334" y="3540022"/>
                <a:chExt cx="2040255" cy="1173144"/>
              </a:xfrm>
            </p:grpSpPr>
            <p:sp>
              <p:nvSpPr>
                <p:cNvPr id="1048597" name="iṥḻíḍê"/>
                <p:cNvSpPr/>
                <p:nvPr/>
              </p:nvSpPr>
              <p:spPr bwMode="auto">
                <a:xfrm>
                  <a:off x="1791825" y="3768398"/>
                  <a:ext cx="924998" cy="831326"/>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bg1">
                    <a:lumMod val="95000"/>
                    <a:alpha val="70000"/>
                  </a:schemeClr>
                </a:solidFill>
                <a:ln>
                  <a:noFill/>
                </a:ln>
              </p:spPr>
              <p:txBody>
                <a:bodyPr/>
                <a:lstStyle/>
                <a:p>
                  <a:endParaRPr lang="zh-CN" altLang="en-US">
                    <a:ea typeface="微软雅黑" panose="020B0503020204020204" pitchFamily="34" charset="-122"/>
                  </a:endParaRPr>
                </a:p>
              </p:txBody>
            </p:sp>
            <p:grpSp>
              <p:nvGrpSpPr>
                <p:cNvPr id="36" name="îṧ1ïďê"/>
                <p:cNvGrpSpPr/>
                <p:nvPr/>
              </p:nvGrpSpPr>
              <p:grpSpPr>
                <a:xfrm>
                  <a:off x="1213334" y="3540022"/>
                  <a:ext cx="2040255" cy="1173144"/>
                  <a:chOff x="777096" y="4226420"/>
                  <a:chExt cx="2040255" cy="1173144"/>
                </a:xfrm>
              </p:grpSpPr>
              <p:sp>
                <p:nvSpPr>
                  <p:cNvPr id="1048598" name="íṣlíḓé"/>
                  <p:cNvSpPr/>
                  <p:nvPr/>
                </p:nvSpPr>
                <p:spPr bwMode="auto">
                  <a:xfrm>
                    <a:off x="933941" y="4715927"/>
                    <a:ext cx="1768290" cy="6836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sz="1100" dirty="0">
                        <a:ea typeface="微软雅黑" panose="020B0503020204020204" pitchFamily="34" charset="-122"/>
                      </a:rPr>
                      <a:t>User</a:t>
                    </a:r>
                  </a:p>
                  <a:p>
                    <a:pPr algn="ctr">
                      <a:lnSpc>
                        <a:spcPct val="150000"/>
                      </a:lnSpc>
                    </a:pPr>
                    <a:r>
                      <a:rPr sz="1100" dirty="0">
                        <a:ea typeface="微软雅黑" panose="020B0503020204020204" pitchFamily="34" charset="-122"/>
                      </a:rPr>
                      <a:t> Management</a:t>
                    </a:r>
                  </a:p>
                </p:txBody>
              </p:sp>
              <p:sp>
                <p:nvSpPr>
                  <p:cNvPr id="1048599" name="iŝlïḓé"/>
                  <p:cNvSpPr txBox="1"/>
                  <p:nvPr/>
                </p:nvSpPr>
                <p:spPr bwMode="auto">
                  <a:xfrm>
                    <a:off x="777096" y="4226420"/>
                    <a:ext cx="2040255" cy="614680"/>
                  </a:xfrm>
                  <a:prstGeom prst="rect">
                    <a:avLst/>
                  </a:prstGeom>
                  <a:noFill/>
                  <a:ln>
                    <a:noFill/>
                  </a:ln>
                </p:spPr>
                <p:txBody>
                  <a:bodyPr wrap="square" lIns="91440" tIns="45720" rIns="91440" bIns="4572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用户管理</a:t>
                    </a:r>
                  </a:p>
                </p:txBody>
              </p:sp>
            </p:grpSp>
          </p:grpSp>
        </p:grpSp>
        <p:cxnSp>
          <p:nvCxnSpPr>
            <p:cNvPr id="3145728" name="直接连接符 47"/>
            <p:cNvCxnSpPr/>
            <p:nvPr/>
          </p:nvCxnSpPr>
          <p:spPr>
            <a:xfrm>
              <a:off x="2860250" y="3638522"/>
              <a:ext cx="0" cy="186661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7" name="íŝḻîďe"/>
            <p:cNvGrpSpPr/>
            <p:nvPr/>
          </p:nvGrpSpPr>
          <p:grpSpPr>
            <a:xfrm>
              <a:off x="2895727" y="3523587"/>
              <a:ext cx="2040255" cy="2019015"/>
              <a:chOff x="1213334" y="3540022"/>
              <a:chExt cx="2040255" cy="2019015"/>
            </a:xfrm>
          </p:grpSpPr>
          <p:sp>
            <p:nvSpPr>
              <p:cNvPr id="1048600" name="î$ľidè"/>
              <p:cNvSpPr/>
              <p:nvPr/>
            </p:nvSpPr>
            <p:spPr>
              <a:xfrm>
                <a:off x="1958879" y="4968147"/>
                <a:ext cx="590890" cy="590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dirty="0">
                    <a:latin typeface="Impact" panose="020B0806030902050204" pitchFamily="34" charset="0"/>
                    <a:ea typeface="微软雅黑" panose="020B0503020204020204" pitchFamily="34" charset="-122"/>
                  </a:rPr>
                  <a:t>2</a:t>
                </a:r>
                <a:endParaRPr sz="2000" dirty="0">
                  <a:latin typeface="Impact" panose="020B0806030902050204" pitchFamily="34" charset="0"/>
                  <a:ea typeface="微软雅黑" panose="020B0503020204020204" pitchFamily="34" charset="-122"/>
                </a:endParaRPr>
              </a:p>
            </p:txBody>
          </p:sp>
          <p:grpSp>
            <p:nvGrpSpPr>
              <p:cNvPr id="38" name="ïSḻïḋe"/>
              <p:cNvGrpSpPr/>
              <p:nvPr/>
            </p:nvGrpSpPr>
            <p:grpSpPr>
              <a:xfrm>
                <a:off x="1213334" y="3540022"/>
                <a:ext cx="2040255" cy="1173144"/>
                <a:chOff x="1213334" y="3540022"/>
                <a:chExt cx="2040255" cy="1173144"/>
              </a:xfrm>
            </p:grpSpPr>
            <p:sp>
              <p:nvSpPr>
                <p:cNvPr id="1048601" name="ïṩlîdè"/>
                <p:cNvSpPr/>
                <p:nvPr/>
              </p:nvSpPr>
              <p:spPr bwMode="auto">
                <a:xfrm>
                  <a:off x="1791825" y="3768398"/>
                  <a:ext cx="924998" cy="831326"/>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bg1">
                    <a:lumMod val="95000"/>
                    <a:alpha val="70000"/>
                  </a:schemeClr>
                </a:solidFill>
                <a:ln>
                  <a:noFill/>
                </a:ln>
              </p:spPr>
              <p:txBody>
                <a:bodyPr/>
                <a:lstStyle/>
                <a:p>
                  <a:endParaRPr lang="zh-CN" altLang="en-US">
                    <a:ea typeface="微软雅黑" panose="020B0503020204020204" pitchFamily="34" charset="-122"/>
                  </a:endParaRPr>
                </a:p>
              </p:txBody>
            </p:sp>
            <p:grpSp>
              <p:nvGrpSpPr>
                <p:cNvPr id="39" name="is1ïḋê"/>
                <p:cNvGrpSpPr/>
                <p:nvPr/>
              </p:nvGrpSpPr>
              <p:grpSpPr>
                <a:xfrm>
                  <a:off x="1213334" y="3540022"/>
                  <a:ext cx="2040255" cy="1173144"/>
                  <a:chOff x="777096" y="4226420"/>
                  <a:chExt cx="2040255" cy="1173144"/>
                </a:xfrm>
              </p:grpSpPr>
              <p:sp>
                <p:nvSpPr>
                  <p:cNvPr id="1048602" name="ïSḷïḍé"/>
                  <p:cNvSpPr/>
                  <p:nvPr/>
                </p:nvSpPr>
                <p:spPr bwMode="auto">
                  <a:xfrm>
                    <a:off x="933941" y="4715927"/>
                    <a:ext cx="1768290" cy="6836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sz="1100" dirty="0">
                        <a:ea typeface="微软雅黑" panose="020B0503020204020204" pitchFamily="34" charset="-122"/>
                        <a:sym typeface="+mn-ea"/>
                      </a:rPr>
                      <a:t>Perceptions of students and lecturers</a:t>
                    </a:r>
                    <a:endParaRPr sz="1100" dirty="0">
                      <a:ea typeface="微软雅黑" panose="020B0503020204020204" pitchFamily="34" charset="-122"/>
                    </a:endParaRPr>
                  </a:p>
                  <a:p>
                    <a:pPr algn="ctr">
                      <a:lnSpc>
                        <a:spcPct val="150000"/>
                      </a:lnSpc>
                    </a:pPr>
                    <a:endParaRPr sz="1100" dirty="0">
                      <a:ea typeface="微软雅黑" panose="020B0503020204020204" pitchFamily="34" charset="-122"/>
                    </a:endParaRPr>
                  </a:p>
                </p:txBody>
              </p:sp>
              <p:sp>
                <p:nvSpPr>
                  <p:cNvPr id="1048603" name="íṧḻíďe"/>
                  <p:cNvSpPr txBox="1"/>
                  <p:nvPr/>
                </p:nvSpPr>
                <p:spPr bwMode="auto">
                  <a:xfrm>
                    <a:off x="777096" y="4226420"/>
                    <a:ext cx="2040255" cy="614680"/>
                  </a:xfrm>
                  <a:prstGeom prst="rect">
                    <a:avLst/>
                  </a:prstGeom>
                  <a:noFill/>
                  <a:ln>
                    <a:noFill/>
                  </a:ln>
                </p:spPr>
                <p:txBody>
                  <a:bodyPr wrap="square" lIns="91440" tIns="45720" rIns="91440" bIns="4572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effectLst>
                          <a:outerShdw blurRad="38100" dist="19050" dir="2700000" algn="tl" rotWithShape="0">
                            <a:schemeClr val="dk1">
                              <a:alpha val="40000"/>
                            </a:schemeClr>
                          </a:outerShdw>
                        </a:effectLst>
                        <a:ea typeface="微软雅黑" panose="020B0503020204020204" pitchFamily="34" charset="-122"/>
                        <a:sym typeface="+mn-ea"/>
                      </a:rPr>
                      <a:t>学员和讲师感悟</a:t>
                    </a:r>
                    <a:endParaRPr lang="zh-CN" altLang="en-US" sz="20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grpSp>
        </p:grpSp>
        <p:grpSp>
          <p:nvGrpSpPr>
            <p:cNvPr id="40" name="ïṥļîdé"/>
            <p:cNvGrpSpPr/>
            <p:nvPr/>
          </p:nvGrpSpPr>
          <p:grpSpPr>
            <a:xfrm>
              <a:off x="5048661" y="3523587"/>
              <a:ext cx="2040255" cy="2019015"/>
              <a:chOff x="1213334" y="3540022"/>
              <a:chExt cx="2040255" cy="2019015"/>
            </a:xfrm>
          </p:grpSpPr>
          <p:sp>
            <p:nvSpPr>
              <p:cNvPr id="1048604" name="îṣḷidê"/>
              <p:cNvSpPr/>
              <p:nvPr/>
            </p:nvSpPr>
            <p:spPr>
              <a:xfrm>
                <a:off x="1958879" y="4968147"/>
                <a:ext cx="590890" cy="590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dirty="0">
                    <a:latin typeface="Impact" panose="020B0806030902050204" pitchFamily="34" charset="0"/>
                    <a:ea typeface="微软雅黑" panose="020B0503020204020204" pitchFamily="34" charset="-122"/>
                  </a:rPr>
                  <a:t>3</a:t>
                </a:r>
                <a:endParaRPr sz="2000" dirty="0">
                  <a:latin typeface="Impact" panose="020B0806030902050204" pitchFamily="34" charset="0"/>
                  <a:ea typeface="微软雅黑" panose="020B0503020204020204" pitchFamily="34" charset="-122"/>
                </a:endParaRPr>
              </a:p>
            </p:txBody>
          </p:sp>
          <p:grpSp>
            <p:nvGrpSpPr>
              <p:cNvPr id="41" name="íṧļîďè"/>
              <p:cNvGrpSpPr/>
              <p:nvPr/>
            </p:nvGrpSpPr>
            <p:grpSpPr>
              <a:xfrm>
                <a:off x="1213334" y="3540022"/>
                <a:ext cx="2040255" cy="1173144"/>
                <a:chOff x="1213334" y="3540022"/>
                <a:chExt cx="2040255" cy="1173144"/>
              </a:xfrm>
            </p:grpSpPr>
            <p:sp>
              <p:nvSpPr>
                <p:cNvPr id="1048605" name="íśļïḋè"/>
                <p:cNvSpPr/>
                <p:nvPr/>
              </p:nvSpPr>
              <p:spPr bwMode="auto">
                <a:xfrm>
                  <a:off x="1791825" y="3768398"/>
                  <a:ext cx="924998" cy="831326"/>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bg1">
                    <a:lumMod val="95000"/>
                    <a:alpha val="70000"/>
                  </a:schemeClr>
                </a:solidFill>
                <a:ln>
                  <a:noFill/>
                </a:ln>
              </p:spPr>
              <p:txBody>
                <a:bodyPr/>
                <a:lstStyle/>
                <a:p>
                  <a:endParaRPr lang="zh-CN" altLang="en-US">
                    <a:ea typeface="微软雅黑" panose="020B0503020204020204" pitchFamily="34" charset="-122"/>
                  </a:endParaRPr>
                </a:p>
              </p:txBody>
            </p:sp>
            <p:grpSp>
              <p:nvGrpSpPr>
                <p:cNvPr id="42" name="ïSḻíďe"/>
                <p:cNvGrpSpPr/>
                <p:nvPr/>
              </p:nvGrpSpPr>
              <p:grpSpPr>
                <a:xfrm>
                  <a:off x="1213334" y="3540022"/>
                  <a:ext cx="2040255" cy="1173144"/>
                  <a:chOff x="777096" y="4226420"/>
                  <a:chExt cx="2040255" cy="1173144"/>
                </a:xfrm>
              </p:grpSpPr>
              <p:sp>
                <p:nvSpPr>
                  <p:cNvPr id="1048606" name="işļíḍê"/>
                  <p:cNvSpPr/>
                  <p:nvPr/>
                </p:nvSpPr>
                <p:spPr bwMode="auto">
                  <a:xfrm>
                    <a:off x="933941" y="4715927"/>
                    <a:ext cx="1768290" cy="6836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sz="1100" dirty="0">
                        <a:ea typeface="微软雅黑" panose="020B0503020204020204" pitchFamily="34" charset="-122"/>
                      </a:rPr>
                      <a:t>Good news on Employment</a:t>
                    </a:r>
                  </a:p>
                </p:txBody>
              </p:sp>
              <p:sp>
                <p:nvSpPr>
                  <p:cNvPr id="1048607" name="îṣļïḍé"/>
                  <p:cNvSpPr txBox="1"/>
                  <p:nvPr/>
                </p:nvSpPr>
                <p:spPr bwMode="auto">
                  <a:xfrm>
                    <a:off x="777096" y="4226420"/>
                    <a:ext cx="2040255" cy="614680"/>
                  </a:xfrm>
                  <a:prstGeom prst="rect">
                    <a:avLst/>
                  </a:prstGeom>
                  <a:noFill/>
                  <a:ln>
                    <a:noFill/>
                  </a:ln>
                </p:spPr>
                <p:txBody>
                  <a:bodyPr wrap="square" lIns="91440" tIns="45720" rIns="91440" bIns="4572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就业喜报</a:t>
                    </a:r>
                  </a:p>
                </p:txBody>
              </p:sp>
            </p:grpSp>
          </p:grpSp>
        </p:grpSp>
        <p:grpSp>
          <p:nvGrpSpPr>
            <p:cNvPr id="43" name="îslíde"/>
            <p:cNvGrpSpPr/>
            <p:nvPr/>
          </p:nvGrpSpPr>
          <p:grpSpPr>
            <a:xfrm>
              <a:off x="7201596" y="3523587"/>
              <a:ext cx="2040255" cy="2019015"/>
              <a:chOff x="1213334" y="3540022"/>
              <a:chExt cx="2040255" cy="2019015"/>
            </a:xfrm>
          </p:grpSpPr>
          <p:sp>
            <p:nvSpPr>
              <p:cNvPr id="1048608" name="ïślîḋê"/>
              <p:cNvSpPr/>
              <p:nvPr/>
            </p:nvSpPr>
            <p:spPr>
              <a:xfrm>
                <a:off x="1958879" y="4968147"/>
                <a:ext cx="590890" cy="590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dirty="0">
                    <a:latin typeface="Impact" panose="020B0806030902050204" pitchFamily="34" charset="0"/>
                    <a:ea typeface="微软雅黑" panose="020B0503020204020204" pitchFamily="34" charset="-122"/>
                  </a:rPr>
                  <a:t>4</a:t>
                </a:r>
                <a:endParaRPr sz="2000" dirty="0">
                  <a:latin typeface="Impact" panose="020B0806030902050204" pitchFamily="34" charset="0"/>
                  <a:ea typeface="微软雅黑" panose="020B0503020204020204" pitchFamily="34" charset="-122"/>
                </a:endParaRPr>
              </a:p>
            </p:txBody>
          </p:sp>
          <p:grpSp>
            <p:nvGrpSpPr>
              <p:cNvPr id="44" name="îslíḑe"/>
              <p:cNvGrpSpPr/>
              <p:nvPr/>
            </p:nvGrpSpPr>
            <p:grpSpPr>
              <a:xfrm>
                <a:off x="1213334" y="3540022"/>
                <a:ext cx="2040255" cy="1173144"/>
                <a:chOff x="1213334" y="3540022"/>
                <a:chExt cx="2040255" cy="1173144"/>
              </a:xfrm>
            </p:grpSpPr>
            <p:sp>
              <p:nvSpPr>
                <p:cNvPr id="1048609" name="îSlíḑè"/>
                <p:cNvSpPr/>
                <p:nvPr/>
              </p:nvSpPr>
              <p:spPr bwMode="auto">
                <a:xfrm>
                  <a:off x="1518769" y="4028972"/>
                  <a:ext cx="1471295" cy="683895"/>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bg1">
                    <a:lumMod val="95000"/>
                    <a:alpha val="70000"/>
                  </a:schemeClr>
                </a:solidFill>
                <a:ln>
                  <a:noFill/>
                </a:ln>
              </p:spPr>
              <p:txBody>
                <a:bodyPr/>
                <a:lstStyle/>
                <a:p>
                  <a:pPr algn="ctr">
                    <a:lnSpc>
                      <a:spcPct val="150000"/>
                    </a:lnSpc>
                  </a:pPr>
                  <a:r>
                    <a:rPr sz="1100" dirty="0">
                      <a:ea typeface="微软雅黑" panose="020B0503020204020204" pitchFamily="34" charset="-122"/>
                      <a:sym typeface="+mn-ea"/>
                    </a:rPr>
                    <a:t>Leav</a:t>
                  </a:r>
                  <a:r>
                    <a:rPr lang="en-US" sz="1100" dirty="0">
                      <a:ea typeface="微软雅黑" panose="020B0503020204020204" pitchFamily="34" charset="-122"/>
                      <a:sym typeface="+mn-ea"/>
                    </a:rPr>
                    <a:t> </a:t>
                  </a:r>
                  <a:r>
                    <a:rPr sz="1100" dirty="0">
                      <a:ea typeface="微软雅黑" panose="020B0503020204020204" pitchFamily="34" charset="-122"/>
                      <a:sym typeface="+mn-ea"/>
                    </a:rPr>
                    <a:t>a </a:t>
                  </a:r>
                  <a:endParaRPr sz="1100" dirty="0">
                    <a:ea typeface="微软雅黑" panose="020B0503020204020204" pitchFamily="34" charset="-122"/>
                  </a:endParaRPr>
                </a:p>
                <a:p>
                  <a:pPr algn="ctr">
                    <a:lnSpc>
                      <a:spcPct val="150000"/>
                    </a:lnSpc>
                  </a:pPr>
                  <a:r>
                    <a:rPr sz="1100" dirty="0">
                      <a:ea typeface="微软雅黑" panose="020B0503020204020204" pitchFamily="34" charset="-122"/>
                      <a:sym typeface="+mn-ea"/>
                    </a:rPr>
                    <a:t>message</a:t>
                  </a:r>
                  <a:endParaRPr lang="zh-CN" altLang="en-US" sz="1100" dirty="0">
                    <a:ea typeface="微软雅黑" panose="020B0503020204020204" pitchFamily="34" charset="-122"/>
                    <a:sym typeface="+mn-ea"/>
                  </a:endParaRPr>
                </a:p>
              </p:txBody>
            </p:sp>
            <p:grpSp>
              <p:nvGrpSpPr>
                <p:cNvPr id="45" name="išļíḋè"/>
                <p:cNvGrpSpPr/>
                <p:nvPr/>
              </p:nvGrpSpPr>
              <p:grpSpPr>
                <a:xfrm>
                  <a:off x="1213334" y="3540022"/>
                  <a:ext cx="2040255" cy="1173144"/>
                  <a:chOff x="777096" y="4226420"/>
                  <a:chExt cx="2040255" cy="1173144"/>
                </a:xfrm>
              </p:grpSpPr>
              <p:sp>
                <p:nvSpPr>
                  <p:cNvPr id="1048610" name="îşľídé"/>
                  <p:cNvSpPr/>
                  <p:nvPr/>
                </p:nvSpPr>
                <p:spPr bwMode="auto">
                  <a:xfrm>
                    <a:off x="933941" y="4715927"/>
                    <a:ext cx="1768290" cy="6836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sz="1100" dirty="0">
                      <a:ea typeface="微软雅黑" panose="020B0503020204020204" pitchFamily="34" charset="-122"/>
                    </a:endParaRPr>
                  </a:p>
                </p:txBody>
              </p:sp>
              <p:sp>
                <p:nvSpPr>
                  <p:cNvPr id="1048611" name="îSḻíḓé"/>
                  <p:cNvSpPr txBox="1"/>
                  <p:nvPr/>
                </p:nvSpPr>
                <p:spPr bwMode="auto">
                  <a:xfrm>
                    <a:off x="777096" y="4226420"/>
                    <a:ext cx="2040255" cy="614680"/>
                  </a:xfrm>
                  <a:prstGeom prst="rect">
                    <a:avLst/>
                  </a:prstGeom>
                  <a:noFill/>
                  <a:ln>
                    <a:noFill/>
                  </a:ln>
                </p:spPr>
                <p:txBody>
                  <a:bodyPr wrap="square" lIns="91440" tIns="45720" rIns="91440" bIns="4572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留言</a:t>
                    </a:r>
                  </a:p>
                </p:txBody>
              </p:sp>
            </p:grpSp>
          </p:grpSp>
        </p:grpSp>
        <p:grpSp>
          <p:nvGrpSpPr>
            <p:cNvPr id="46" name="íṥļíḋe"/>
            <p:cNvGrpSpPr/>
            <p:nvPr/>
          </p:nvGrpSpPr>
          <p:grpSpPr>
            <a:xfrm>
              <a:off x="9354527" y="3523587"/>
              <a:ext cx="2040255" cy="2019015"/>
              <a:chOff x="1213334" y="3540022"/>
              <a:chExt cx="2040255" cy="2019015"/>
            </a:xfrm>
          </p:grpSpPr>
          <p:sp>
            <p:nvSpPr>
              <p:cNvPr id="1048612" name="işlïďè"/>
              <p:cNvSpPr/>
              <p:nvPr/>
            </p:nvSpPr>
            <p:spPr>
              <a:xfrm>
                <a:off x="1958879" y="4968147"/>
                <a:ext cx="590890" cy="590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dirty="0">
                    <a:latin typeface="Impact" panose="020B0806030902050204" pitchFamily="34" charset="0"/>
                    <a:ea typeface="微软雅黑" panose="020B0503020204020204" pitchFamily="34" charset="-122"/>
                  </a:rPr>
                  <a:t>5</a:t>
                </a:r>
                <a:endParaRPr sz="2000" dirty="0">
                  <a:latin typeface="Impact" panose="020B0806030902050204" pitchFamily="34" charset="0"/>
                  <a:ea typeface="微软雅黑" panose="020B0503020204020204" pitchFamily="34" charset="-122"/>
                </a:endParaRPr>
              </a:p>
            </p:txBody>
          </p:sp>
          <p:grpSp>
            <p:nvGrpSpPr>
              <p:cNvPr id="47" name="î$1îḓè"/>
              <p:cNvGrpSpPr/>
              <p:nvPr/>
            </p:nvGrpSpPr>
            <p:grpSpPr>
              <a:xfrm>
                <a:off x="1213334" y="3540022"/>
                <a:ext cx="2040255" cy="1173144"/>
                <a:chOff x="1213334" y="3540022"/>
                <a:chExt cx="2040255" cy="1173144"/>
              </a:xfrm>
            </p:grpSpPr>
            <p:sp>
              <p:nvSpPr>
                <p:cNvPr id="1048613" name="íŝ1ïdê"/>
                <p:cNvSpPr/>
                <p:nvPr/>
              </p:nvSpPr>
              <p:spPr bwMode="auto">
                <a:xfrm>
                  <a:off x="1791825" y="3768398"/>
                  <a:ext cx="924998" cy="831326"/>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chemeClr val="bg1">
                    <a:lumMod val="95000"/>
                    <a:alpha val="70000"/>
                  </a:schemeClr>
                </a:solidFill>
                <a:ln>
                  <a:noFill/>
                </a:ln>
              </p:spPr>
              <p:txBody>
                <a:bodyPr/>
                <a:lstStyle/>
                <a:p>
                  <a:endParaRPr lang="zh-CN" altLang="en-US">
                    <a:ea typeface="微软雅黑" panose="020B0503020204020204" pitchFamily="34" charset="-122"/>
                  </a:endParaRPr>
                </a:p>
              </p:txBody>
            </p:sp>
            <p:grpSp>
              <p:nvGrpSpPr>
                <p:cNvPr id="48" name="išlide"/>
                <p:cNvGrpSpPr/>
                <p:nvPr/>
              </p:nvGrpSpPr>
              <p:grpSpPr>
                <a:xfrm>
                  <a:off x="1213334" y="3540022"/>
                  <a:ext cx="2040255" cy="1173144"/>
                  <a:chOff x="777096" y="4226420"/>
                  <a:chExt cx="2040255" cy="1173144"/>
                </a:xfrm>
              </p:grpSpPr>
              <p:sp>
                <p:nvSpPr>
                  <p:cNvPr id="1048614" name="îšḻîde"/>
                  <p:cNvSpPr/>
                  <p:nvPr/>
                </p:nvSpPr>
                <p:spPr bwMode="auto">
                  <a:xfrm>
                    <a:off x="933941" y="4715927"/>
                    <a:ext cx="1768290" cy="6836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sz="1100" dirty="0">
                        <a:ea typeface="微软雅黑" panose="020B0503020204020204" pitchFamily="34" charset="-122"/>
                      </a:rPr>
                      <a:t>Recent </a:t>
                    </a:r>
                  </a:p>
                  <a:p>
                    <a:pPr algn="ctr">
                      <a:lnSpc>
                        <a:spcPct val="150000"/>
                      </a:lnSpc>
                    </a:pPr>
                    <a:r>
                      <a:rPr sz="1100" dirty="0">
                        <a:ea typeface="微软雅黑" panose="020B0503020204020204" pitchFamily="34" charset="-122"/>
                      </a:rPr>
                      <a:t>Events</a:t>
                    </a:r>
                  </a:p>
                </p:txBody>
              </p:sp>
              <p:sp>
                <p:nvSpPr>
                  <p:cNvPr id="1048615" name="iŝliḓé"/>
                  <p:cNvSpPr txBox="1"/>
                  <p:nvPr/>
                </p:nvSpPr>
                <p:spPr bwMode="auto">
                  <a:xfrm>
                    <a:off x="777096" y="4226420"/>
                    <a:ext cx="2040255" cy="614680"/>
                  </a:xfrm>
                  <a:prstGeom prst="rect">
                    <a:avLst/>
                  </a:prstGeom>
                  <a:noFill/>
                  <a:ln>
                    <a:noFill/>
                  </a:ln>
                </p:spPr>
                <p:txBody>
                  <a:bodyPr wrap="square" lIns="91440" tIns="45720" rIns="91440" bIns="4572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近期事项</a:t>
                    </a:r>
                  </a:p>
                </p:txBody>
              </p:sp>
            </p:grpSp>
          </p:grpSp>
        </p:grpSp>
        <p:cxnSp>
          <p:nvCxnSpPr>
            <p:cNvPr id="3145729" name="直接连接符 52"/>
            <p:cNvCxnSpPr/>
            <p:nvPr/>
          </p:nvCxnSpPr>
          <p:spPr>
            <a:xfrm>
              <a:off x="5013184" y="3638522"/>
              <a:ext cx="0" cy="186661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145730" name="直接连接符 53"/>
            <p:cNvCxnSpPr/>
            <p:nvPr/>
          </p:nvCxnSpPr>
          <p:spPr>
            <a:xfrm>
              <a:off x="7166118" y="3638522"/>
              <a:ext cx="0" cy="186661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145731" name="直接连接符 54"/>
            <p:cNvCxnSpPr/>
            <p:nvPr/>
          </p:nvCxnSpPr>
          <p:spPr>
            <a:xfrm>
              <a:off x="9319052" y="3638522"/>
              <a:ext cx="0" cy="186661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2" name="图片 1" descr="logo"/>
          <p:cNvPicPr>
            <a:picLocks noChangeAspect="1"/>
          </p:cNvPicPr>
          <p:nvPr/>
        </p:nvPicPr>
        <p:blipFill>
          <a:blip r:embed="rId5"/>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pic>
        <p:nvPicPr>
          <p:cNvPr id="2" name="图片 1"/>
          <p:cNvPicPr>
            <a:picLocks noChangeAspect="1"/>
          </p:cNvPicPr>
          <p:nvPr/>
        </p:nvPicPr>
        <p:blipFill rotWithShape="1">
          <a:blip r:embed="rId2"/>
          <a:srcRect r="26574"/>
          <a:stretch>
            <a:fillRect/>
          </a:stretch>
        </p:blipFill>
        <p:spPr>
          <a:xfrm>
            <a:off x="360519" y="1436246"/>
            <a:ext cx="6897950" cy="3985508"/>
          </a:xfrm>
          <a:prstGeom prst="rect">
            <a:avLst/>
          </a:prstGeom>
        </p:spPr>
      </p:pic>
      <p:grpSp>
        <p:nvGrpSpPr>
          <p:cNvPr id="3" name="íśľíḑè"/>
          <p:cNvGrpSpPr/>
          <p:nvPr/>
        </p:nvGrpSpPr>
        <p:grpSpPr>
          <a:xfrm>
            <a:off x="8279603" y="1436246"/>
            <a:ext cx="3551878" cy="1256402"/>
            <a:chOff x="7970199" y="1121955"/>
            <a:chExt cx="3551878" cy="1256402"/>
          </a:xfrm>
        </p:grpSpPr>
        <p:sp>
          <p:nvSpPr>
            <p:cNvPr id="5" name="îš1iḋe"/>
            <p:cNvSpPr/>
            <p:nvPr/>
          </p:nvSpPr>
          <p:spPr bwMode="auto">
            <a:xfrm>
              <a:off x="7970199"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点击文章列表中的文章标题便能进入文章详情页，可以看到整篇文章的内容，也能点击上一篇和下一篇继续浏览文章</a:t>
              </a:r>
            </a:p>
          </p:txBody>
        </p:sp>
        <p:sp>
          <p:nvSpPr>
            <p:cNvPr id="6" name="íşļiďè"/>
            <p:cNvSpPr txBox="1"/>
            <p:nvPr/>
          </p:nvSpPr>
          <p:spPr bwMode="auto">
            <a:xfrm>
              <a:off x="7970199" y="1121955"/>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ea typeface="微软雅黑" panose="020B0503020204020204" pitchFamily="34" charset="-122"/>
                </a:rPr>
                <a:t>文章详情</a:t>
              </a:r>
              <a:endParaRPr lang="en-US" altLang="zh-CN" sz="1800" b="1" dirty="0">
                <a:ea typeface="微软雅黑" panose="020B0503020204020204" pitchFamily="34" charset="-122"/>
              </a:endParaRPr>
            </a:p>
          </p:txBody>
        </p:sp>
      </p:grpSp>
      <p:pic>
        <p:nvPicPr>
          <p:cNvPr id="4" name="图片 3"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8894" r="19234"/>
          <a:stretch>
            <a:fillRect/>
          </a:stretch>
        </p:blipFill>
        <p:spPr>
          <a:xfrm>
            <a:off x="360519" y="1128940"/>
            <a:ext cx="6747029" cy="3084863"/>
          </a:xfrm>
          <a:prstGeom prst="rect">
            <a:avLst/>
          </a:prstGeom>
        </p:spPr>
      </p:pic>
      <p:sp>
        <p:nvSpPr>
          <p:cNvPr id="10" name="矩形 1"/>
          <p:cNvSpPr/>
          <p:nvPr/>
        </p:nvSpPr>
        <p:spPr>
          <a:xfrm>
            <a:off x="360519" y="390299"/>
            <a:ext cx="1800493" cy="369332"/>
          </a:xfrm>
          <a:prstGeom prst="rect">
            <a:avLst/>
          </a:prstGeom>
        </p:spPr>
        <p:txBody>
          <a:bodyPr wrap="none">
            <a:spAutoFit/>
          </a:bodyPr>
          <a:lstStyle/>
          <a:p>
            <a:r>
              <a:rPr lang="zh-CN" altLang="en-US" dirty="0">
                <a:solidFill>
                  <a:schemeClr val="accent1"/>
                </a:solidFill>
                <a:ea typeface="微软雅黑" panose="020B0503020204020204" pitchFamily="34" charset="-122"/>
              </a:rPr>
              <a:t>学员和讲师感悟</a:t>
            </a:r>
          </a:p>
        </p:txBody>
      </p:sp>
      <p:pic>
        <p:nvPicPr>
          <p:cNvPr id="9" name="图片 8"/>
          <p:cNvPicPr>
            <a:picLocks noChangeAspect="1"/>
          </p:cNvPicPr>
          <p:nvPr/>
        </p:nvPicPr>
        <p:blipFill>
          <a:blip r:embed="rId3"/>
          <a:stretch>
            <a:fillRect/>
          </a:stretch>
        </p:blipFill>
        <p:spPr>
          <a:xfrm>
            <a:off x="360519" y="4583112"/>
            <a:ext cx="2772202" cy="1745002"/>
          </a:xfrm>
          <a:prstGeom prst="rect">
            <a:avLst/>
          </a:prstGeom>
        </p:spPr>
      </p:pic>
      <p:pic>
        <p:nvPicPr>
          <p:cNvPr id="12" name="图片 11"/>
          <p:cNvPicPr>
            <a:picLocks noChangeAspect="1"/>
          </p:cNvPicPr>
          <p:nvPr/>
        </p:nvPicPr>
        <p:blipFill>
          <a:blip r:embed="rId4"/>
          <a:stretch>
            <a:fillRect/>
          </a:stretch>
        </p:blipFill>
        <p:spPr>
          <a:xfrm>
            <a:off x="4335347" y="4583112"/>
            <a:ext cx="2772201" cy="1745002"/>
          </a:xfrm>
          <a:prstGeom prst="rect">
            <a:avLst/>
          </a:prstGeom>
        </p:spPr>
      </p:pic>
      <p:grpSp>
        <p:nvGrpSpPr>
          <p:cNvPr id="2" name="íśľíḑè"/>
          <p:cNvGrpSpPr/>
          <p:nvPr/>
        </p:nvGrpSpPr>
        <p:grpSpPr>
          <a:xfrm>
            <a:off x="8279603" y="1126084"/>
            <a:ext cx="3551878" cy="1259258"/>
            <a:chOff x="7970199" y="1119099"/>
            <a:chExt cx="3551878" cy="1259258"/>
          </a:xfrm>
        </p:grpSpPr>
        <p:sp>
          <p:nvSpPr>
            <p:cNvPr id="3" name="îš1iḋe"/>
            <p:cNvSpPr/>
            <p:nvPr/>
          </p:nvSpPr>
          <p:spPr bwMode="auto">
            <a:xfrm>
              <a:off x="7970199"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进入编辑页面后，会把文章的默认信息自动填入，作者进行相应的修改后点击修改即可提交修改，若没有这篇文章或不是作者本人点击修改则修改失败</a:t>
              </a:r>
            </a:p>
          </p:txBody>
        </p:sp>
        <p:sp>
          <p:nvSpPr>
            <p:cNvPr id="4" name="íşļiďè"/>
            <p:cNvSpPr txBox="1"/>
            <p:nvPr/>
          </p:nvSpPr>
          <p:spPr bwMode="auto">
            <a:xfrm>
              <a:off x="7970199" y="1119099"/>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ea typeface="微软雅黑" panose="020B0503020204020204" pitchFamily="34" charset="-122"/>
                </a:rPr>
                <a:t>文章修改</a:t>
              </a:r>
              <a:endParaRPr lang="en-US" altLang="zh-CN" sz="1800" b="1" dirty="0">
                <a:ea typeface="微软雅黑" panose="020B0503020204020204" pitchFamily="34" charset="-122"/>
              </a:endParaRPr>
            </a:p>
          </p:txBody>
        </p:sp>
      </p:grpSp>
      <p:pic>
        <p:nvPicPr>
          <p:cNvPr id="5" name="图片 4" descr="logo"/>
          <p:cNvPicPr>
            <a:picLocks noChangeAspect="1"/>
          </p:cNvPicPr>
          <p:nvPr/>
        </p:nvPicPr>
        <p:blipFill>
          <a:blip r:embed="rId5"/>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3" name="标题 4"/>
          <p:cNvSpPr>
            <a:spLocks noGrp="1"/>
          </p:cNvSpPr>
          <p:nvPr>
            <p:ph type="title"/>
          </p:nvPr>
        </p:nvSpPr>
        <p:spPr/>
        <p:txBody>
          <a:bodyPr/>
          <a:lstStyle/>
          <a:p>
            <a:r>
              <a:rPr lang="zh-CN" altLang="en-US" sz="2800" dirty="0">
                <a:solidFill>
                  <a:schemeClr val="tx1"/>
                </a:solidFill>
                <a:ea typeface="微软雅黑" panose="020B0503020204020204" pitchFamily="34" charset="-122"/>
              </a:rPr>
              <a:t>就业喜报</a:t>
            </a:r>
            <a:r>
              <a:rPr lang="en-US" altLang="zh-CN" sz="2800" dirty="0">
                <a:solidFill>
                  <a:schemeClr val="tx1"/>
                </a:solidFill>
                <a:ea typeface="微软雅黑" panose="020B0503020204020204" pitchFamily="34" charset="-122"/>
              </a:rPr>
              <a:t>             </a:t>
            </a:r>
            <a:r>
              <a:rPr lang="en-US" altLang="zh-CN" sz="2800" b="0" dirty="0">
                <a:solidFill>
                  <a:schemeClr val="tx1"/>
                </a:solidFill>
                <a:ea typeface="微软雅黑" panose="020B0503020204020204" pitchFamily="34" charset="-122"/>
              </a:rPr>
              <a:t>--</a:t>
            </a:r>
            <a:r>
              <a:rPr lang="en-US" altLang="zh-CN" sz="2000" b="0" i="1" dirty="0">
                <a:solidFill>
                  <a:schemeClr val="tx1"/>
                </a:solidFill>
                <a:ea typeface="微软雅黑" panose="020B0503020204020204" pitchFamily="34" charset="-122"/>
              </a:rPr>
              <a:t>XXX</a:t>
            </a:r>
            <a:endParaRPr lang="zh-CN" altLang="en-US" sz="2000" b="0" i="1" dirty="0">
              <a:solidFill>
                <a:schemeClr val="tx1"/>
              </a:solidFill>
              <a:ea typeface="微软雅黑" panose="020B0503020204020204" pitchFamily="34" charset="-122"/>
            </a:endParaRPr>
          </a:p>
        </p:txBody>
      </p:sp>
      <p:sp>
        <p:nvSpPr>
          <p:cNvPr id="1048744" name="文本占位符 5"/>
          <p:cNvSpPr>
            <a:spLocks noGrp="1"/>
          </p:cNvSpPr>
          <p:nvPr>
            <p:ph type="body" idx="1"/>
          </p:nvPr>
        </p:nvSpPr>
        <p:spPr/>
        <p:txBody>
          <a:bodyPr>
            <a:normAutofit/>
          </a:bodyPr>
          <a:lstStyle/>
          <a:p>
            <a:pPr lvl="0" algn="l">
              <a:buClrTx/>
              <a:buSzTx/>
              <a:buNone/>
            </a:pPr>
            <a:r>
              <a:rPr lang="zh-CN" altLang="en-US" sz="1200" dirty="0">
                <a:solidFill>
                  <a:schemeClr val="tx1"/>
                </a:solidFill>
                <a:ea typeface="微软雅黑" panose="020B0503020204020204" pitchFamily="34" charset="-122"/>
              </a:rPr>
              <a:t>成功就业的同学们</a:t>
            </a:r>
            <a:r>
              <a:rPr lang="zh-CN" altLang="en-US" sz="1200" dirty="0">
                <a:solidFill>
                  <a:schemeClr val="tx1"/>
                </a:solidFill>
                <a:ea typeface="微软雅黑" panose="020B0503020204020204" pitchFamily="34" charset="-122"/>
                <a:sym typeface="+mn-ea"/>
              </a:rPr>
              <a:t>可以在人工智能学院工作内网中发表自己的入职情况，与老师和之后的同学们分享，传授相关经验。</a:t>
            </a:r>
          </a:p>
        </p:txBody>
      </p:sp>
      <p:sp>
        <p:nvSpPr>
          <p:cNvPr id="1048745" name="文本框 8"/>
          <p:cNvSpPr txBox="1"/>
          <p:nvPr/>
        </p:nvSpPr>
        <p:spPr>
          <a:xfrm>
            <a:off x="2104575" y="3494577"/>
            <a:ext cx="1023516" cy="889909"/>
          </a:xfrm>
          <a:prstGeom prst="rect">
            <a:avLst/>
          </a:prstGeom>
          <a:noFill/>
          <a:ln w="117475">
            <a:noFill/>
          </a:ln>
        </p:spPr>
        <p:txBody>
          <a:bodyPr wrap="none" rtlCol="0">
            <a:prstTxWarp prst="textPlain">
              <a:avLst/>
            </a:prstTxWarp>
            <a:spAutoFit/>
          </a:bodyPr>
          <a:lstStyle/>
          <a:p>
            <a:r>
              <a:rPr lang="en-US" altLang="zh-CN" sz="2000" spc="100" dirty="0">
                <a:solidFill>
                  <a:schemeClr val="tx1"/>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Arial" panose="02080604020202020204" pitchFamily="34" charset="0"/>
              </a:rPr>
              <a:t>/03</a:t>
            </a:r>
          </a:p>
        </p:txBody>
      </p:sp>
      <p:cxnSp>
        <p:nvCxnSpPr>
          <p:cNvPr id="3145747" name="直接连接符 2"/>
          <p:cNvCxnSpPr/>
          <p:nvPr/>
        </p:nvCxnSpPr>
        <p:spPr>
          <a:xfrm>
            <a:off x="3746500" y="3876675"/>
            <a:ext cx="4546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2"/>
          <a:stretch>
            <a:fillRect/>
          </a:stretch>
        </p:blipFill>
        <p:spPr>
          <a:xfrm>
            <a:off x="167640" y="22923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矩形 1"/>
          <p:cNvSpPr/>
          <p:nvPr/>
        </p:nvSpPr>
        <p:spPr>
          <a:xfrm>
            <a:off x="360519" y="390299"/>
            <a:ext cx="1097280" cy="368300"/>
          </a:xfrm>
          <a:prstGeom prst="rect">
            <a:avLst/>
          </a:prstGeom>
        </p:spPr>
        <p:txBody>
          <a:bodyPr wrap="none">
            <a:spAutoFit/>
          </a:bodyPr>
          <a:lstStyle/>
          <a:p>
            <a:r>
              <a:rPr lang="zh-CN" altLang="en-US" dirty="0">
                <a:solidFill>
                  <a:schemeClr val="accent1"/>
                </a:solidFill>
                <a:effectLst>
                  <a:outerShdw blurRad="38100" dist="25400" dir="5400000" algn="ctr" rotWithShape="0">
                    <a:srgbClr val="6E747A">
                      <a:alpha val="43000"/>
                    </a:srgbClr>
                  </a:outerShdw>
                </a:effectLst>
                <a:ea typeface="微软雅黑" panose="020B0503020204020204" pitchFamily="34" charset="-122"/>
              </a:rPr>
              <a:t>就业喜报</a:t>
            </a:r>
          </a:p>
        </p:txBody>
      </p:sp>
      <p:grpSp>
        <p:nvGrpSpPr>
          <p:cNvPr id="88" name="ïSḷide"/>
          <p:cNvGrpSpPr/>
          <p:nvPr/>
        </p:nvGrpSpPr>
        <p:grpSpPr>
          <a:xfrm>
            <a:off x="6368506" y="1576383"/>
            <a:ext cx="5442505" cy="4570995"/>
            <a:chOff x="1127448" y="1664803"/>
            <a:chExt cx="4844146" cy="4068453"/>
          </a:xfrm>
        </p:grpSpPr>
        <p:sp>
          <p:nvSpPr>
            <p:cNvPr id="1048747" name="işlíḋ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ea typeface="微软雅黑" panose="020B0503020204020204" pitchFamily="34" charset="-122"/>
              </a:endParaRPr>
            </a:p>
          </p:txBody>
        </p:sp>
        <p:sp>
          <p:nvSpPr>
            <p:cNvPr id="1048748" name="ïṩļíḍe"/>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ea typeface="微软雅黑" panose="020B0503020204020204" pitchFamily="34" charset="-122"/>
              </a:endParaRPr>
            </a:p>
          </p:txBody>
        </p:sp>
        <p:sp>
          <p:nvSpPr>
            <p:cNvPr id="1048749" name="ïṧḷîḍe"/>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none" anchor="ctr"/>
            <a:lstStyle/>
            <a:p>
              <a:endParaRPr lang="en-US">
                <a:ea typeface="微软雅黑" panose="020B0503020204020204" pitchFamily="34" charset="-122"/>
              </a:endParaRPr>
            </a:p>
          </p:txBody>
        </p:sp>
        <p:sp>
          <p:nvSpPr>
            <p:cNvPr id="1048750" name="íslïdê"/>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ea typeface="微软雅黑" panose="020B0503020204020204" pitchFamily="34" charset="-122"/>
              </a:endParaRPr>
            </a:p>
          </p:txBody>
        </p:sp>
        <p:sp>
          <p:nvSpPr>
            <p:cNvPr id="1048751" name="ïṡlî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ea typeface="微软雅黑" panose="020B0503020204020204" pitchFamily="34" charset="-122"/>
              </a:endParaRPr>
            </a:p>
          </p:txBody>
        </p:sp>
        <p:sp>
          <p:nvSpPr>
            <p:cNvPr id="1048752" name="is1îḍè"/>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a:srcRect/>
              <a:stretch>
                <a:fillRect l="-3" t="-8888" r="-3" b="-8808"/>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chemeClr val="lt1"/>
                </a:solidFill>
                <a:ea typeface="微软雅黑" panose="020B0503020204020204" pitchFamily="34" charset="-122"/>
              </a:endParaRPr>
            </a:p>
          </p:txBody>
        </p:sp>
      </p:grpSp>
      <p:sp>
        <p:nvSpPr>
          <p:cNvPr id="1048753" name="íṧlïḍé"/>
          <p:cNvSpPr/>
          <p:nvPr/>
        </p:nvSpPr>
        <p:spPr bwMode="auto">
          <a:xfrm>
            <a:off x="7656958" y="5543281"/>
            <a:ext cx="3274826" cy="45719"/>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a typeface="微软雅黑" panose="020B0503020204020204" pitchFamily="34" charset="-122"/>
            </a:endParaRPr>
          </a:p>
        </p:txBody>
      </p:sp>
      <p:grpSp>
        <p:nvGrpSpPr>
          <p:cNvPr id="90" name="iṧlïḋè"/>
          <p:cNvGrpSpPr/>
          <p:nvPr/>
        </p:nvGrpSpPr>
        <p:grpSpPr>
          <a:xfrm>
            <a:off x="1179203" y="1151248"/>
            <a:ext cx="3999447" cy="1018191"/>
            <a:chOff x="2563867" y="1151248"/>
            <a:chExt cx="3999447" cy="1018191"/>
          </a:xfrm>
        </p:grpSpPr>
        <p:sp>
          <p:nvSpPr>
            <p:cNvPr id="1048756" name="ísḻíḍê"/>
            <p:cNvSpPr/>
            <p:nvPr/>
          </p:nvSpPr>
          <p:spPr bwMode="auto">
            <a:xfrm>
              <a:off x="2563867" y="1564128"/>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管理员可在后台添加喜报</a:t>
              </a:r>
            </a:p>
          </p:txBody>
        </p:sp>
        <p:sp>
          <p:nvSpPr>
            <p:cNvPr id="1048757" name="îśḻîḋè"/>
            <p:cNvSpPr txBox="1"/>
            <p:nvPr/>
          </p:nvSpPr>
          <p:spPr bwMode="auto">
            <a:xfrm>
              <a:off x="2563867" y="1151248"/>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发表就业喜报</a:t>
              </a:r>
            </a:p>
          </p:txBody>
        </p:sp>
      </p:grpSp>
      <p:cxnSp>
        <p:nvCxnSpPr>
          <p:cNvPr id="3145749" name="直接连接符 8"/>
          <p:cNvCxnSpPr/>
          <p:nvPr/>
        </p:nvCxnSpPr>
        <p:spPr>
          <a:xfrm>
            <a:off x="1041882" y="2587704"/>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1" name="íṣlîḍè"/>
          <p:cNvGrpSpPr/>
          <p:nvPr/>
        </p:nvGrpSpPr>
        <p:grpSpPr>
          <a:xfrm>
            <a:off x="1141103" y="2892947"/>
            <a:ext cx="4037547" cy="1150271"/>
            <a:chOff x="2525767" y="2892947"/>
            <a:chExt cx="4037547" cy="1150271"/>
          </a:xfrm>
        </p:grpSpPr>
        <p:sp>
          <p:nvSpPr>
            <p:cNvPr id="1048758" name="i$ľíḍé"/>
            <p:cNvSpPr/>
            <p:nvPr/>
          </p:nvSpPr>
          <p:spPr bwMode="auto">
            <a:xfrm>
              <a:off x="2525767" y="3437907"/>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用户可直接查看所展示的就业喜报</a:t>
              </a:r>
            </a:p>
          </p:txBody>
        </p:sp>
        <p:sp>
          <p:nvSpPr>
            <p:cNvPr id="1048759" name="ïṡļîďè"/>
            <p:cNvSpPr txBox="1"/>
            <p:nvPr/>
          </p:nvSpPr>
          <p:spPr bwMode="auto">
            <a:xfrm>
              <a:off x="2563867" y="2892947"/>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展示就业喜报</a:t>
              </a:r>
            </a:p>
          </p:txBody>
        </p:sp>
      </p:grpSp>
      <p:cxnSp>
        <p:nvCxnSpPr>
          <p:cNvPr id="3145750" name="直接连接符 10"/>
          <p:cNvCxnSpPr/>
          <p:nvPr/>
        </p:nvCxnSpPr>
        <p:spPr>
          <a:xfrm>
            <a:off x="1187932" y="4615153"/>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2" name="íś1îḓe"/>
          <p:cNvGrpSpPr/>
          <p:nvPr/>
        </p:nvGrpSpPr>
        <p:grpSpPr>
          <a:xfrm>
            <a:off x="1179203" y="5036514"/>
            <a:ext cx="3999447" cy="1092486"/>
            <a:chOff x="2563867" y="5036514"/>
            <a:chExt cx="3999447" cy="1092486"/>
          </a:xfrm>
        </p:grpSpPr>
        <p:sp>
          <p:nvSpPr>
            <p:cNvPr id="1048760" name="i$ḷïḋe"/>
            <p:cNvSpPr/>
            <p:nvPr/>
          </p:nvSpPr>
          <p:spPr bwMode="auto">
            <a:xfrm>
              <a:off x="2563867" y="5523689"/>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用户可以通过点击来查看某个喜报的详细内容</a:t>
              </a:r>
            </a:p>
          </p:txBody>
        </p:sp>
        <p:sp>
          <p:nvSpPr>
            <p:cNvPr id="1048761" name="îṣľîdè"/>
            <p:cNvSpPr txBox="1"/>
            <p:nvPr/>
          </p:nvSpPr>
          <p:spPr bwMode="auto">
            <a:xfrm>
              <a:off x="2563867" y="5036514"/>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喜报详情</a:t>
              </a:r>
              <a:endParaRPr lang="zh-CN" altLang="en-US" sz="1800" b="1" dirty="0">
                <a:ea typeface="微软雅黑" panose="020B0503020204020204" pitchFamily="34" charset="-122"/>
              </a:endParaRPr>
            </a:p>
          </p:txBody>
        </p:sp>
      </p:grpSp>
      <p:cxnSp>
        <p:nvCxnSpPr>
          <p:cNvPr id="3145751" name="直接连接符 12"/>
          <p:cNvCxnSpPr/>
          <p:nvPr/>
        </p:nvCxnSpPr>
        <p:spPr>
          <a:xfrm>
            <a:off x="945840" y="112770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矩形 1"/>
          <p:cNvSpPr/>
          <p:nvPr/>
        </p:nvSpPr>
        <p:spPr>
          <a:xfrm>
            <a:off x="360519" y="390299"/>
            <a:ext cx="1097280" cy="368300"/>
          </a:xfrm>
          <a:prstGeom prst="rect">
            <a:avLst/>
          </a:prstGeom>
        </p:spPr>
        <p:txBody>
          <a:bodyPr wrap="none">
            <a:spAutoFit/>
          </a:bodyPr>
          <a:lstStyle/>
          <a:p>
            <a:r>
              <a:rPr lang="zh-CN" altLang="en-US" dirty="0">
                <a:solidFill>
                  <a:schemeClr val="accent1"/>
                </a:solidFill>
                <a:effectLst>
                  <a:outerShdw blurRad="38100" dist="25400" dir="5400000" algn="ctr" rotWithShape="0">
                    <a:srgbClr val="6E747A">
                      <a:alpha val="43000"/>
                    </a:srgbClr>
                  </a:outerShdw>
                </a:effectLst>
                <a:ea typeface="微软雅黑" panose="020B0503020204020204" pitchFamily="34" charset="-122"/>
              </a:rPr>
              <a:t>就业喜报</a:t>
            </a:r>
          </a:p>
        </p:txBody>
      </p:sp>
      <p:grpSp>
        <p:nvGrpSpPr>
          <p:cNvPr id="100" name="íśľíḑè"/>
          <p:cNvGrpSpPr/>
          <p:nvPr/>
        </p:nvGrpSpPr>
        <p:grpSpPr>
          <a:xfrm>
            <a:off x="651189" y="1494700"/>
            <a:ext cx="3673798" cy="1366892"/>
            <a:chOff x="7920669" y="1118780"/>
            <a:chExt cx="3673798" cy="1366892"/>
          </a:xfrm>
        </p:grpSpPr>
        <p:sp>
          <p:nvSpPr>
            <p:cNvPr id="1048782" name="îš1iḋe"/>
            <p:cNvSpPr/>
            <p:nvPr/>
          </p:nvSpPr>
          <p:spPr bwMode="auto">
            <a:xfrm>
              <a:off x="7920669" y="1595746"/>
              <a:ext cx="3551878" cy="88992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60000"/>
                </a:lnSpc>
                <a:buFont typeface="Arial" panose="02080604020202020204" pitchFamily="34" charset="0"/>
                <a:buChar char="•"/>
              </a:pPr>
              <a:r>
                <a:rPr lang="zh-CN" altLang="en-US" sz="1200" dirty="0">
                  <a:ea typeface="微软雅黑" panose="020B0503020204020204" pitchFamily="34" charset="-122"/>
                </a:rPr>
                <a:t>后台管理员可添加学员的就业喜报，输入一些学员的基本信息即可</a:t>
              </a:r>
            </a:p>
          </p:txBody>
        </p:sp>
        <p:sp>
          <p:nvSpPr>
            <p:cNvPr id="1048783" name="íşļiďè"/>
            <p:cNvSpPr txBox="1"/>
            <p:nvPr/>
          </p:nvSpPr>
          <p:spPr bwMode="auto">
            <a:xfrm>
              <a:off x="8042589" y="1118780"/>
              <a:ext cx="3551878" cy="369332"/>
            </a:xfrm>
            <a:prstGeom prst="rect">
              <a:avLst/>
            </a:prstGeom>
            <a:noFill/>
            <a:ln>
              <a:noFill/>
            </a:ln>
          </p:spPr>
          <p:txBody>
            <a:bodyPr wrap="square" lIns="91440" tIns="45720" rIns="91440" bIns="4572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ea typeface="微软雅黑" panose="020B0503020204020204" pitchFamily="34" charset="-122"/>
                </a:rPr>
                <a:t>添加喜报</a:t>
              </a:r>
            </a:p>
          </p:txBody>
        </p:sp>
      </p:grpSp>
      <p:pic>
        <p:nvPicPr>
          <p:cNvPr id="3" name="图片 2"/>
          <p:cNvPicPr>
            <a:picLocks noChangeAspect="1"/>
          </p:cNvPicPr>
          <p:nvPr/>
        </p:nvPicPr>
        <p:blipFill>
          <a:blip r:embed="rId2"/>
          <a:stretch>
            <a:fillRect/>
          </a:stretch>
        </p:blipFill>
        <p:spPr>
          <a:xfrm>
            <a:off x="4634230" y="1133475"/>
            <a:ext cx="6898005" cy="4298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矩形 1"/>
          <p:cNvSpPr/>
          <p:nvPr/>
        </p:nvSpPr>
        <p:spPr>
          <a:xfrm>
            <a:off x="360519" y="390299"/>
            <a:ext cx="1097280" cy="368300"/>
          </a:xfrm>
          <a:prstGeom prst="rect">
            <a:avLst/>
          </a:prstGeom>
        </p:spPr>
        <p:txBody>
          <a:bodyPr wrap="none">
            <a:spAutoFit/>
          </a:bodyPr>
          <a:lstStyle/>
          <a:p>
            <a:r>
              <a:rPr lang="zh-CN" altLang="en-US" dirty="0">
                <a:solidFill>
                  <a:schemeClr val="accent1"/>
                </a:solidFill>
                <a:effectLst>
                  <a:outerShdw blurRad="38100" dist="25400" dir="5400000" algn="ctr" rotWithShape="0">
                    <a:srgbClr val="6E747A">
                      <a:alpha val="43000"/>
                    </a:srgbClr>
                  </a:outerShdw>
                </a:effectLst>
                <a:ea typeface="微软雅黑" panose="020B0503020204020204" pitchFamily="34" charset="-122"/>
              </a:rPr>
              <a:t>就业喜报</a:t>
            </a:r>
          </a:p>
        </p:txBody>
      </p:sp>
      <p:grpSp>
        <p:nvGrpSpPr>
          <p:cNvPr id="100" name="íśľíḑè"/>
          <p:cNvGrpSpPr/>
          <p:nvPr/>
        </p:nvGrpSpPr>
        <p:grpSpPr>
          <a:xfrm>
            <a:off x="651189" y="1494700"/>
            <a:ext cx="3673798" cy="1366892"/>
            <a:chOff x="7920669" y="1118780"/>
            <a:chExt cx="3673798" cy="1366892"/>
          </a:xfrm>
        </p:grpSpPr>
        <p:sp>
          <p:nvSpPr>
            <p:cNvPr id="1048782" name="îš1iḋe"/>
            <p:cNvSpPr/>
            <p:nvPr/>
          </p:nvSpPr>
          <p:spPr bwMode="auto">
            <a:xfrm>
              <a:off x="7920669" y="1595746"/>
              <a:ext cx="3551878" cy="88992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60000"/>
                </a:lnSpc>
                <a:buFont typeface="Arial" panose="02080604020202020204" pitchFamily="34" charset="0"/>
                <a:buChar char="•"/>
              </a:pPr>
              <a:r>
                <a:rPr lang="zh-CN" altLang="en-US" sz="1200" dirty="0">
                  <a:ea typeface="微软雅黑" panose="020B0503020204020204" pitchFamily="34" charset="-122"/>
                </a:rPr>
                <a:t>用户可在登录状态下点击就业喜报模块，即可查看所展示的就业喜报</a:t>
              </a:r>
            </a:p>
          </p:txBody>
        </p:sp>
        <p:sp>
          <p:nvSpPr>
            <p:cNvPr id="1048783" name="íşļiďè"/>
            <p:cNvSpPr txBox="1"/>
            <p:nvPr/>
          </p:nvSpPr>
          <p:spPr bwMode="auto">
            <a:xfrm>
              <a:off x="8042589" y="1118780"/>
              <a:ext cx="3551878" cy="369332"/>
            </a:xfrm>
            <a:prstGeom prst="rect">
              <a:avLst/>
            </a:prstGeom>
            <a:noFill/>
            <a:ln>
              <a:noFill/>
            </a:ln>
          </p:spPr>
          <p:txBody>
            <a:bodyPr wrap="square" lIns="91440" tIns="45720" rIns="91440" bIns="4572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ea typeface="微软雅黑" panose="020B0503020204020204" pitchFamily="34" charset="-122"/>
                </a:rPr>
                <a:t>展示就业喜报</a:t>
              </a:r>
            </a:p>
          </p:txBody>
        </p:sp>
      </p:grpSp>
      <p:pic>
        <p:nvPicPr>
          <p:cNvPr id="2" name="图片 1"/>
          <p:cNvPicPr>
            <a:picLocks noChangeAspect="1"/>
          </p:cNvPicPr>
          <p:nvPr>
            <p:custDataLst>
              <p:tags r:id="rId1"/>
            </p:custDataLst>
          </p:nvPr>
        </p:nvPicPr>
        <p:blipFill>
          <a:blip r:embed="rId3"/>
          <a:stretch>
            <a:fillRect/>
          </a:stretch>
        </p:blipFill>
        <p:spPr>
          <a:xfrm>
            <a:off x="4672330" y="1012825"/>
            <a:ext cx="6931025" cy="4831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矩形 1"/>
          <p:cNvSpPr/>
          <p:nvPr/>
        </p:nvSpPr>
        <p:spPr>
          <a:xfrm>
            <a:off x="360519" y="390299"/>
            <a:ext cx="1097280" cy="368300"/>
          </a:xfrm>
          <a:prstGeom prst="rect">
            <a:avLst/>
          </a:prstGeom>
        </p:spPr>
        <p:txBody>
          <a:bodyPr wrap="none">
            <a:spAutoFit/>
          </a:bodyPr>
          <a:lstStyle/>
          <a:p>
            <a:r>
              <a:rPr lang="zh-CN" altLang="en-US" dirty="0">
                <a:solidFill>
                  <a:schemeClr val="accent1"/>
                </a:solidFill>
                <a:effectLst>
                  <a:outerShdw blurRad="38100" dist="25400" dir="5400000" algn="ctr" rotWithShape="0">
                    <a:srgbClr val="6E747A">
                      <a:alpha val="43000"/>
                    </a:srgbClr>
                  </a:outerShdw>
                </a:effectLst>
                <a:ea typeface="微软雅黑" panose="020B0503020204020204" pitchFamily="34" charset="-122"/>
              </a:rPr>
              <a:t>就业喜报</a:t>
            </a:r>
          </a:p>
        </p:txBody>
      </p:sp>
      <p:grpSp>
        <p:nvGrpSpPr>
          <p:cNvPr id="100" name="íśľíḑè"/>
          <p:cNvGrpSpPr/>
          <p:nvPr/>
        </p:nvGrpSpPr>
        <p:grpSpPr>
          <a:xfrm>
            <a:off x="651189" y="1494700"/>
            <a:ext cx="3673798" cy="1366892"/>
            <a:chOff x="7920669" y="1118780"/>
            <a:chExt cx="3673798" cy="1366892"/>
          </a:xfrm>
        </p:grpSpPr>
        <p:sp>
          <p:nvSpPr>
            <p:cNvPr id="1048782" name="îš1iḋe"/>
            <p:cNvSpPr/>
            <p:nvPr/>
          </p:nvSpPr>
          <p:spPr bwMode="auto">
            <a:xfrm>
              <a:off x="7920669" y="1595746"/>
              <a:ext cx="3551878" cy="88992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60000"/>
                </a:lnSpc>
                <a:buFont typeface="Arial" panose="02080604020202020204" pitchFamily="34" charset="0"/>
                <a:buChar char="•"/>
              </a:pPr>
              <a:r>
                <a:rPr lang="zh-CN" altLang="en-US" sz="1200" dirty="0">
                  <a:ea typeface="微软雅黑" panose="020B0503020204020204" pitchFamily="34" charset="-122"/>
                </a:rPr>
                <a:t>用户在登录状态，进入就业喜报模块，单机任意喜报，即可查看该喜报的详细内容</a:t>
              </a:r>
            </a:p>
          </p:txBody>
        </p:sp>
        <p:sp>
          <p:nvSpPr>
            <p:cNvPr id="1048783" name="íşļiďè"/>
            <p:cNvSpPr txBox="1"/>
            <p:nvPr/>
          </p:nvSpPr>
          <p:spPr bwMode="auto">
            <a:xfrm>
              <a:off x="8042589" y="1118780"/>
              <a:ext cx="3551878" cy="369332"/>
            </a:xfrm>
            <a:prstGeom prst="rect">
              <a:avLst/>
            </a:prstGeom>
            <a:noFill/>
            <a:ln>
              <a:noFill/>
            </a:ln>
          </p:spPr>
          <p:txBody>
            <a:bodyPr wrap="square" lIns="91440" tIns="45720" rIns="91440" bIns="4572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ea typeface="微软雅黑" panose="020B0503020204020204" pitchFamily="34" charset="-122"/>
                </a:rPr>
                <a:t>查看喜报详情</a:t>
              </a:r>
            </a:p>
          </p:txBody>
        </p:sp>
      </p:grpSp>
      <p:pic>
        <p:nvPicPr>
          <p:cNvPr id="4" name="图片 3"/>
          <p:cNvPicPr>
            <a:picLocks noChangeAspect="1"/>
          </p:cNvPicPr>
          <p:nvPr/>
        </p:nvPicPr>
        <p:blipFill>
          <a:blip r:embed="rId2"/>
          <a:stretch>
            <a:fillRect/>
          </a:stretch>
        </p:blipFill>
        <p:spPr>
          <a:xfrm>
            <a:off x="4658360" y="758825"/>
            <a:ext cx="6814820" cy="5238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标题 4"/>
          <p:cNvSpPr>
            <a:spLocks noGrp="1"/>
          </p:cNvSpPr>
          <p:nvPr>
            <p:ph type="title"/>
          </p:nvPr>
        </p:nvSpPr>
        <p:spPr/>
        <p:txBody>
          <a:bodyPr/>
          <a:lstStyle/>
          <a:p>
            <a:r>
              <a:rPr lang="zh-CN" altLang="en-US"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留言</a:t>
            </a:r>
            <a:r>
              <a:rPr lang="en-US" altLang="zh-CN"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                   </a:t>
            </a:r>
            <a:r>
              <a:rPr lang="en-US" altLang="zh-CN" sz="2000" b="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a:t>
            </a:r>
            <a:r>
              <a:rPr lang="en-US" altLang="zh-CN"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XX</a:t>
            </a:r>
            <a:endParaRPr lang="zh-CN" altLang="en-US"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endParaRPr>
          </a:p>
        </p:txBody>
      </p:sp>
      <p:sp>
        <p:nvSpPr>
          <p:cNvPr id="1048679" name="文本占位符 5"/>
          <p:cNvSpPr>
            <a:spLocks noGrp="1"/>
          </p:cNvSpPr>
          <p:nvPr>
            <p:ph type="body" idx="1"/>
          </p:nvPr>
        </p:nvSpPr>
        <p:spPr/>
        <p:txBody>
          <a:bodyPr/>
          <a:lstStyle/>
          <a:p>
            <a:pPr lvl="0"/>
            <a:r>
              <a:rPr lang="zh-CN" sz="1200" dirty="0">
                <a:solidFill>
                  <a:schemeClr val="tx1"/>
                </a:solidFill>
                <a:effectLst>
                  <a:outerShdw blurRad="38100" dist="19050" dir="2700000" algn="tl" rotWithShape="0">
                    <a:schemeClr val="dk1">
                      <a:alpha val="40000"/>
                    </a:schemeClr>
                  </a:outerShdw>
                </a:effectLst>
                <a:ea typeface="微软雅黑" panose="020B0503020204020204" pitchFamily="34" charset="-122"/>
              </a:rPr>
              <a:t>一个功能强大且富有个性的留言板！</a:t>
            </a:r>
          </a:p>
        </p:txBody>
      </p:sp>
      <p:sp>
        <p:nvSpPr>
          <p:cNvPr id="1048680" name="文本框 8"/>
          <p:cNvSpPr txBox="1"/>
          <p:nvPr/>
        </p:nvSpPr>
        <p:spPr>
          <a:xfrm>
            <a:off x="2104575" y="3494577"/>
            <a:ext cx="1023516" cy="889909"/>
          </a:xfrm>
          <a:prstGeom prst="rect">
            <a:avLst/>
          </a:prstGeom>
          <a:noFill/>
          <a:ln w="117475">
            <a:noFill/>
          </a:ln>
        </p:spPr>
        <p:txBody>
          <a:bodyPr wrap="none" rtlCol="0">
            <a:prstTxWarp prst="textPlain">
              <a:avLst/>
            </a:prstTxWarp>
            <a:spAutoFit/>
          </a:bodyPr>
          <a:lstStyle/>
          <a:p>
            <a:r>
              <a:rPr lang="en-US" altLang="zh-CN" sz="2000" spc="100" dirty="0">
                <a:solidFill>
                  <a:schemeClr val="tx1"/>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Arial" panose="02080604020202020204" pitchFamily="34" charset="0"/>
              </a:rPr>
              <a:t>/04</a:t>
            </a:r>
          </a:p>
        </p:txBody>
      </p:sp>
      <p:cxnSp>
        <p:nvCxnSpPr>
          <p:cNvPr id="3145740" name="直接连接符 2"/>
          <p:cNvCxnSpPr/>
          <p:nvPr/>
        </p:nvCxnSpPr>
        <p:spPr>
          <a:xfrm>
            <a:off x="3746500" y="3876675"/>
            <a:ext cx="4546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261620" y="21907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矩形 1"/>
          <p:cNvSpPr/>
          <p:nvPr/>
        </p:nvSpPr>
        <p:spPr>
          <a:xfrm>
            <a:off x="360519" y="390299"/>
            <a:ext cx="640080" cy="368300"/>
          </a:xfrm>
          <a:prstGeom prst="rect">
            <a:avLst/>
          </a:prstGeom>
        </p:spPr>
        <p:txBody>
          <a:bodyPr wrap="none">
            <a:spAutoFit/>
          </a:bodyPr>
          <a:lstStyle/>
          <a:p>
            <a:r>
              <a:rPr lang="zh-CN" altLang="en-US" dirty="0">
                <a:solidFill>
                  <a:schemeClr val="accent1"/>
                </a:solidFill>
                <a:effectLst>
                  <a:outerShdw blurRad="38100" dist="25400" dir="5400000" algn="ctr" rotWithShape="0">
                    <a:srgbClr val="6E747A">
                      <a:alpha val="43000"/>
                    </a:srgbClr>
                  </a:outerShdw>
                </a:effectLst>
                <a:ea typeface="微软雅黑" panose="020B0503020204020204" pitchFamily="34" charset="-122"/>
              </a:rPr>
              <a:t>留言</a:t>
            </a:r>
          </a:p>
        </p:txBody>
      </p:sp>
      <p:grpSp>
        <p:nvGrpSpPr>
          <p:cNvPr id="88" name="ïSḷide"/>
          <p:cNvGrpSpPr/>
          <p:nvPr/>
        </p:nvGrpSpPr>
        <p:grpSpPr>
          <a:xfrm>
            <a:off x="6368506" y="1576383"/>
            <a:ext cx="5442505" cy="4570995"/>
            <a:chOff x="1127448" y="1664803"/>
            <a:chExt cx="4844146" cy="4068453"/>
          </a:xfrm>
        </p:grpSpPr>
        <p:sp>
          <p:nvSpPr>
            <p:cNvPr id="1048747" name="işlíḋ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ea typeface="微软雅黑" panose="020B0503020204020204" pitchFamily="34" charset="-122"/>
              </a:endParaRPr>
            </a:p>
          </p:txBody>
        </p:sp>
        <p:sp>
          <p:nvSpPr>
            <p:cNvPr id="1048748" name="ïṩļíḍe"/>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ea typeface="微软雅黑" panose="020B0503020204020204" pitchFamily="34" charset="-122"/>
              </a:endParaRPr>
            </a:p>
          </p:txBody>
        </p:sp>
        <p:sp>
          <p:nvSpPr>
            <p:cNvPr id="1048749" name="ïṧḷîḍe"/>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none" anchor="ctr"/>
            <a:lstStyle/>
            <a:p>
              <a:endParaRPr lang="en-US">
                <a:ea typeface="微软雅黑" panose="020B0503020204020204" pitchFamily="34" charset="-122"/>
              </a:endParaRPr>
            </a:p>
          </p:txBody>
        </p:sp>
        <p:sp>
          <p:nvSpPr>
            <p:cNvPr id="1048750" name="íslïdê"/>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ea typeface="微软雅黑" panose="020B0503020204020204" pitchFamily="34" charset="-122"/>
              </a:endParaRPr>
            </a:p>
          </p:txBody>
        </p:sp>
        <p:sp>
          <p:nvSpPr>
            <p:cNvPr id="1048751" name="ïṡlî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ea typeface="微软雅黑" panose="020B0503020204020204" pitchFamily="34" charset="-122"/>
              </a:endParaRPr>
            </a:p>
          </p:txBody>
        </p:sp>
        <p:sp>
          <p:nvSpPr>
            <p:cNvPr id="1048752" name="is1îḍè"/>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a:srcRect/>
              <a:stretch>
                <a:fillRect l="-3" t="-8888" r="-3" b="-8808"/>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chemeClr val="lt1"/>
                </a:solidFill>
                <a:ea typeface="微软雅黑" panose="020B0503020204020204" pitchFamily="34" charset="-122"/>
              </a:endParaRPr>
            </a:p>
          </p:txBody>
        </p:sp>
      </p:grpSp>
      <p:sp>
        <p:nvSpPr>
          <p:cNvPr id="1048753" name="íṧlïḍé"/>
          <p:cNvSpPr/>
          <p:nvPr/>
        </p:nvSpPr>
        <p:spPr bwMode="auto">
          <a:xfrm>
            <a:off x="7656958" y="5543281"/>
            <a:ext cx="3274826" cy="45719"/>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a typeface="微软雅黑" panose="020B0503020204020204" pitchFamily="34" charset="-122"/>
            </a:endParaRPr>
          </a:p>
        </p:txBody>
      </p:sp>
      <p:grpSp>
        <p:nvGrpSpPr>
          <p:cNvPr id="90" name="iṧlïḋè"/>
          <p:cNvGrpSpPr/>
          <p:nvPr/>
        </p:nvGrpSpPr>
        <p:grpSpPr>
          <a:xfrm>
            <a:off x="1179203" y="1151248"/>
            <a:ext cx="3999447" cy="1018191"/>
            <a:chOff x="2563867" y="1151248"/>
            <a:chExt cx="3999447" cy="1018191"/>
          </a:xfrm>
        </p:grpSpPr>
        <p:sp>
          <p:nvSpPr>
            <p:cNvPr id="1048756" name="ísḻíḍê"/>
            <p:cNvSpPr/>
            <p:nvPr/>
          </p:nvSpPr>
          <p:spPr bwMode="auto">
            <a:xfrm>
              <a:off x="2563867" y="1564128"/>
              <a:ext cx="3999447" cy="605311"/>
            </a:xfrm>
            <a:prstGeom prst="rect">
              <a:avLst/>
            </a:prstGeom>
            <a:noFill/>
            <a:ln>
              <a:noFill/>
            </a:ln>
          </p:spPr>
          <p:txBody>
            <a:bodyPr wrap="square" lIns="90000" tIns="46800" rIns="90000" bIns="46800" anchor="t" anchorCtr="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用户可以在文章板块后的富文本中添加留言</a:t>
              </a:r>
            </a:p>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留言会展示在文章后</a:t>
              </a:r>
            </a:p>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用户可以回复留言</a:t>
              </a:r>
            </a:p>
            <a:p>
              <a:pPr marL="171450" indent="-171450">
                <a:lnSpc>
                  <a:spcPct val="150000"/>
                </a:lnSpc>
                <a:buFont typeface="Arial" panose="02080604020202020204" pitchFamily="34" charset="0"/>
                <a:buChar char="•"/>
              </a:pPr>
              <a:endParaRPr lang="zh-CN" altLang="en-US" sz="1000" dirty="0">
                <a:ea typeface="微软雅黑" panose="020B0503020204020204" pitchFamily="34" charset="-122"/>
              </a:endParaRPr>
            </a:p>
          </p:txBody>
        </p:sp>
        <p:sp>
          <p:nvSpPr>
            <p:cNvPr id="1048757" name="îśḻîḋè"/>
            <p:cNvSpPr txBox="1"/>
            <p:nvPr/>
          </p:nvSpPr>
          <p:spPr bwMode="auto">
            <a:xfrm>
              <a:off x="2563867" y="1151248"/>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solidFill>
                    <a:srgbClr val="5B9BD5"/>
                  </a:solidFill>
                  <a:ea typeface="微软雅黑" panose="020B0503020204020204" pitchFamily="34" charset="-122"/>
                </a:rPr>
                <a:t>用户可以在文章后留言</a:t>
              </a:r>
            </a:p>
          </p:txBody>
        </p:sp>
      </p:grpSp>
      <p:cxnSp>
        <p:nvCxnSpPr>
          <p:cNvPr id="3145749" name="直接连接符 8"/>
          <p:cNvCxnSpPr/>
          <p:nvPr/>
        </p:nvCxnSpPr>
        <p:spPr>
          <a:xfrm>
            <a:off x="1041882" y="2587704"/>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1" name="íṣlîḍè"/>
          <p:cNvGrpSpPr/>
          <p:nvPr/>
        </p:nvGrpSpPr>
        <p:grpSpPr>
          <a:xfrm>
            <a:off x="1141103" y="2892947"/>
            <a:ext cx="4037547" cy="1150271"/>
            <a:chOff x="2525767" y="2892947"/>
            <a:chExt cx="4037547" cy="1150271"/>
          </a:xfrm>
        </p:grpSpPr>
        <p:sp>
          <p:nvSpPr>
            <p:cNvPr id="1048758" name="i$ľíḍé"/>
            <p:cNvSpPr/>
            <p:nvPr/>
          </p:nvSpPr>
          <p:spPr bwMode="auto">
            <a:xfrm>
              <a:off x="2525767" y="3437907"/>
              <a:ext cx="3999447" cy="605311"/>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80604020202020204" pitchFamily="34" charset="0"/>
                <a:buChar char="•"/>
              </a:pPr>
              <a:r>
                <a:rPr lang="zh-CN" altLang="en-US" sz="1000" dirty="0">
                  <a:ea typeface="微软雅黑" panose="020B0503020204020204" pitchFamily="34" charset="-122"/>
                </a:rPr>
                <a:t>用户可直接查看所有留言</a:t>
              </a:r>
            </a:p>
          </p:txBody>
        </p:sp>
        <p:sp>
          <p:nvSpPr>
            <p:cNvPr id="1048759" name="ïṡļîďè"/>
            <p:cNvSpPr txBox="1"/>
            <p:nvPr/>
          </p:nvSpPr>
          <p:spPr bwMode="auto">
            <a:xfrm>
              <a:off x="2563867" y="2892947"/>
              <a:ext cx="3999447"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1800" b="1" dirty="0">
                  <a:solidFill>
                    <a:srgbClr val="5B9BD5"/>
                  </a:solidFill>
                  <a:ea typeface="微软雅黑" panose="020B0503020204020204" pitchFamily="34" charset="-122"/>
                </a:rPr>
                <a:t>留言板块中汇总</a:t>
              </a:r>
              <a:r>
                <a:rPr lang="zh-CN" altLang="en-US" b="1" dirty="0">
                  <a:solidFill>
                    <a:srgbClr val="5B9BD5"/>
                  </a:solidFill>
                  <a:ea typeface="微软雅黑" panose="020B0503020204020204" pitchFamily="34" charset="-122"/>
                  <a:sym typeface="+mn-ea"/>
                </a:rPr>
                <a:t>所有文章后的留言</a:t>
              </a:r>
              <a:endParaRPr lang="zh-CN" altLang="en-US" sz="1800" b="1" dirty="0">
                <a:solidFill>
                  <a:srgbClr val="5B9BD5"/>
                </a:solidFill>
                <a:ea typeface="微软雅黑" panose="020B0503020204020204" pitchFamily="34" charset="-122"/>
              </a:endParaRPr>
            </a:p>
          </p:txBody>
        </p:sp>
      </p:grpSp>
      <p:cxnSp>
        <p:nvCxnSpPr>
          <p:cNvPr id="3145750" name="直接连接符 10"/>
          <p:cNvCxnSpPr/>
          <p:nvPr/>
        </p:nvCxnSpPr>
        <p:spPr>
          <a:xfrm>
            <a:off x="1187932" y="4615153"/>
            <a:ext cx="39054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51" name="直接连接符 12"/>
          <p:cNvCxnSpPr/>
          <p:nvPr/>
        </p:nvCxnSpPr>
        <p:spPr>
          <a:xfrm>
            <a:off x="945840" y="112770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ome/tarena/图片/截图/截图 2022-11-19 19-56-43.png截图 2022-11-19 19-56-43"/>
          <p:cNvPicPr>
            <a:picLocks noChangeAspect="1"/>
          </p:cNvPicPr>
          <p:nvPr/>
        </p:nvPicPr>
        <p:blipFill rotWithShape="1">
          <a:blip r:embed="rId2"/>
          <a:srcRect/>
          <a:stretch>
            <a:fillRect/>
          </a:stretch>
        </p:blipFill>
        <p:spPr>
          <a:xfrm>
            <a:off x="528320" y="866775"/>
            <a:ext cx="7868285" cy="4488815"/>
          </a:xfrm>
          <a:prstGeom prst="rect">
            <a:avLst/>
          </a:prstGeom>
        </p:spPr>
      </p:pic>
      <p:sp>
        <p:nvSpPr>
          <p:cNvPr id="10" name="矩形 1"/>
          <p:cNvSpPr/>
          <p:nvPr/>
        </p:nvSpPr>
        <p:spPr>
          <a:xfrm>
            <a:off x="360519" y="390299"/>
            <a:ext cx="640080" cy="368300"/>
          </a:xfrm>
          <a:prstGeom prst="rect">
            <a:avLst/>
          </a:prstGeom>
        </p:spPr>
        <p:txBody>
          <a:bodyPr wrap="none">
            <a:spAutoFit/>
          </a:bodyPr>
          <a:lstStyle/>
          <a:p>
            <a:r>
              <a:rPr lang="zh-CN" altLang="en-US" dirty="0">
                <a:solidFill>
                  <a:schemeClr val="accent1"/>
                </a:solidFill>
                <a:ea typeface="微软雅黑" panose="020B0503020204020204" pitchFamily="34" charset="-122"/>
              </a:rPr>
              <a:t>留言</a:t>
            </a:r>
          </a:p>
        </p:txBody>
      </p:sp>
      <p:grpSp>
        <p:nvGrpSpPr>
          <p:cNvPr id="2" name="íśľíḑè"/>
          <p:cNvGrpSpPr/>
          <p:nvPr/>
        </p:nvGrpSpPr>
        <p:grpSpPr>
          <a:xfrm>
            <a:off x="8509473" y="1649959"/>
            <a:ext cx="3682053" cy="1259258"/>
            <a:chOff x="7970199" y="1119099"/>
            <a:chExt cx="3682053" cy="1259258"/>
          </a:xfrm>
        </p:grpSpPr>
        <p:sp>
          <p:nvSpPr>
            <p:cNvPr id="3" name="îš1iḋe"/>
            <p:cNvSpPr/>
            <p:nvPr/>
          </p:nvSpPr>
          <p:spPr bwMode="auto">
            <a:xfrm>
              <a:off x="8100374"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进入公开状态的文章详情页，末尾会有留言的富文章编辑框，输入留言点击提交后，留言会留在文章后，</a:t>
              </a:r>
            </a:p>
          </p:txBody>
        </p:sp>
        <p:sp>
          <p:nvSpPr>
            <p:cNvPr id="4" name="íşļiďè"/>
            <p:cNvSpPr txBox="1"/>
            <p:nvPr/>
          </p:nvSpPr>
          <p:spPr bwMode="auto">
            <a:xfrm>
              <a:off x="7970199" y="1119099"/>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800" b="1" dirty="0">
                  <a:ea typeface="宋体" charset="0"/>
                </a:rPr>
                <a:t>文章后留言</a:t>
              </a:r>
            </a:p>
          </p:txBody>
        </p:sp>
      </p:grpSp>
      <p:pic>
        <p:nvPicPr>
          <p:cNvPr id="5" name="图片 4"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6750" y="1109345"/>
            <a:ext cx="10858500" cy="5003800"/>
            <a:chOff x="660400" y="1130300"/>
            <a:chExt cx="10858500" cy="5003800"/>
          </a:xfrm>
        </p:grpSpPr>
        <p:cxnSp>
          <p:nvCxnSpPr>
            <p:cNvPr id="3145735" name="直接连接符 3"/>
            <p:cNvCxnSpPr/>
            <p:nvPr/>
          </p:nvCxnSpPr>
          <p:spPr>
            <a:xfrm>
              <a:off x="660400" y="3632200"/>
              <a:ext cx="1085850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145736" name="直接连接符 4"/>
            <p:cNvCxnSpPr/>
            <p:nvPr/>
          </p:nvCxnSpPr>
          <p:spPr>
            <a:xfrm>
              <a:off x="6089650" y="1130300"/>
              <a:ext cx="0" cy="500380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048650" name="ísľîďê"/>
            <p:cNvSpPr/>
            <p:nvPr/>
          </p:nvSpPr>
          <p:spPr>
            <a:xfrm>
              <a:off x="4651036" y="2193586"/>
              <a:ext cx="2877228" cy="2877228"/>
            </a:xfrm>
            <a:prstGeom prst="diamond">
              <a:avLst/>
            </a:prstGeom>
            <a:blipFill>
              <a:blip r:embed="rId2"/>
              <a:srcRect/>
              <a:stretch>
                <a:fillRect l="-25110" r="-24890"/>
              </a:stretch>
            </a:blip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3200" b="1" dirty="0">
                <a:solidFill>
                  <a:schemeClr val="bg1"/>
                </a:solidFill>
                <a:ea typeface="微软雅黑" panose="020B0503020204020204" pitchFamily="34" charset="-122"/>
              </a:endParaRPr>
            </a:p>
          </p:txBody>
        </p:sp>
        <p:grpSp>
          <p:nvGrpSpPr>
            <p:cNvPr id="63" name="îṣliḋé"/>
            <p:cNvGrpSpPr/>
            <p:nvPr/>
          </p:nvGrpSpPr>
          <p:grpSpPr>
            <a:xfrm>
              <a:off x="997319" y="1289114"/>
              <a:ext cx="3520983" cy="2184272"/>
              <a:chOff x="660400" y="1130300"/>
              <a:chExt cx="3520983" cy="2184272"/>
            </a:xfrm>
          </p:grpSpPr>
          <p:sp>
            <p:nvSpPr>
              <p:cNvPr id="1048651" name="îŝ1îďé"/>
              <p:cNvSpPr txBox="1"/>
              <p:nvPr/>
            </p:nvSpPr>
            <p:spPr bwMode="auto">
              <a:xfrm>
                <a:off x="660400" y="1130300"/>
                <a:ext cx="3520983" cy="503947"/>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2800" b="1" dirty="0">
                    <a:ea typeface="微软雅黑" panose="020B0503020204020204" pitchFamily="34" charset="-122"/>
                  </a:rPr>
                  <a:t>XXX</a:t>
                </a:r>
                <a:endParaRPr lang="zh-CN" altLang="en-US" sz="2800" b="1" dirty="0">
                  <a:ea typeface="微软雅黑" panose="020B0503020204020204" pitchFamily="34" charset="-122"/>
                </a:endParaRPr>
              </a:p>
            </p:txBody>
          </p:sp>
          <p:sp>
            <p:nvSpPr>
              <p:cNvPr id="1048652" name="ïŝ1íḋe"/>
              <p:cNvSpPr/>
              <p:nvPr/>
            </p:nvSpPr>
            <p:spPr bwMode="auto">
              <a:xfrm>
                <a:off x="660400" y="1634248"/>
                <a:ext cx="3520983" cy="168032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28600" indent="-228600">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组长</a:t>
                </a:r>
              </a:p>
              <a:p>
                <a:pPr marL="228600" indent="-228600">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负责整体项目测试</a:t>
                </a:r>
              </a:p>
              <a:p>
                <a:pPr marL="228600" indent="-228600">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留言模块</a:t>
                </a:r>
              </a:p>
              <a:p>
                <a:pPr marL="228600" indent="-228600">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近期事项模块</a:t>
                </a:r>
              </a:p>
              <a:p>
                <a:pPr marL="228600" indent="-228600">
                  <a:lnSpc>
                    <a:spcPct val="150000"/>
                  </a:lnSpc>
                  <a:buFont typeface="Arial" panose="02080604020202020204" pitchFamily="34" charset="0"/>
                  <a:buChar char="•"/>
                </a:pPr>
                <a:endParaRPr lang="zh-CN" altLang="en-US" sz="1600" dirty="0">
                  <a:solidFill>
                    <a:schemeClr val="accent4"/>
                  </a:solidFill>
                  <a:effectLst/>
                  <a:ea typeface="微软雅黑" panose="020B0503020204020204" pitchFamily="34" charset="-122"/>
                </a:endParaRPr>
              </a:p>
            </p:txBody>
          </p:sp>
        </p:grpSp>
        <p:grpSp>
          <p:nvGrpSpPr>
            <p:cNvPr id="64" name="ïşlïḍé"/>
            <p:cNvGrpSpPr/>
            <p:nvPr/>
          </p:nvGrpSpPr>
          <p:grpSpPr>
            <a:xfrm>
              <a:off x="997319" y="3791014"/>
              <a:ext cx="3520983" cy="2184272"/>
              <a:chOff x="660400" y="1130300"/>
              <a:chExt cx="3520983" cy="2184272"/>
            </a:xfrm>
          </p:grpSpPr>
          <p:sp>
            <p:nvSpPr>
              <p:cNvPr id="1048653" name="íṩľiḋè"/>
              <p:cNvSpPr txBox="1"/>
              <p:nvPr/>
            </p:nvSpPr>
            <p:spPr bwMode="auto">
              <a:xfrm>
                <a:off x="660400" y="1130300"/>
                <a:ext cx="3520983" cy="503947"/>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2800" b="1" dirty="0">
                    <a:ea typeface="微软雅黑" panose="020B0503020204020204" pitchFamily="34" charset="-122"/>
                    <a:sym typeface="+mn-ea"/>
                  </a:rPr>
                  <a:t>XXX</a:t>
                </a:r>
                <a:endParaRPr lang="zh-CN" altLang="en-US" sz="2800" b="1" dirty="0">
                  <a:ea typeface="微软雅黑" panose="020B0503020204020204" pitchFamily="34" charset="-122"/>
                </a:endParaRPr>
              </a:p>
            </p:txBody>
          </p:sp>
          <p:sp>
            <p:nvSpPr>
              <p:cNvPr id="1048654" name="iṩļíḋê"/>
              <p:cNvSpPr/>
              <p:nvPr/>
            </p:nvSpPr>
            <p:spPr bwMode="auto">
              <a:xfrm>
                <a:off x="660400" y="1634248"/>
                <a:ext cx="3520983" cy="1680324"/>
              </a:xfrm>
              <a:prstGeom prst="rect">
                <a:avLst/>
              </a:prstGeom>
              <a:noFill/>
              <a:ln>
                <a:noFill/>
              </a:ln>
            </p:spPr>
            <p:txBody>
              <a:bodyPr wrap="square" lIns="91440" tIns="45720" rIns="91440" bIns="45720" anchor="t" anchorCtr="0">
                <a:normAutofit/>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28600" indent="-228600">
                  <a:lnSpc>
                    <a:spcPct val="150000"/>
                  </a:lnSpc>
                  <a:buFont typeface="Arial" panose="02080604020202020204" pitchFamily="34" charset="0"/>
                  <a:buChar char="•"/>
                </a:pPr>
                <a:r>
                  <a:rPr lang="zh-CN" sz="1600" dirty="0">
                    <a:solidFill>
                      <a:schemeClr val="accent4"/>
                    </a:solidFill>
                    <a:effectLst/>
                    <a:ea typeface="微软雅黑" panose="020B0503020204020204" pitchFamily="34" charset="-122"/>
                  </a:rPr>
                  <a:t>组员</a:t>
                </a:r>
              </a:p>
              <a:p>
                <a:pPr marL="228600" indent="-228600">
                  <a:lnSpc>
                    <a:spcPct val="150000"/>
                  </a:lnSpc>
                  <a:buFont typeface="Arial" panose="02080604020202020204" pitchFamily="34" charset="0"/>
                  <a:buChar char="•"/>
                </a:pPr>
                <a:r>
                  <a:rPr lang="zh-CN" sz="1600" dirty="0">
                    <a:solidFill>
                      <a:schemeClr val="accent4"/>
                    </a:solidFill>
                    <a:effectLst/>
                    <a:ea typeface="微软雅黑" panose="020B0503020204020204" pitchFamily="34" charset="-122"/>
                  </a:rPr>
                  <a:t>负责学员和讲师感悟模块</a:t>
                </a:r>
              </a:p>
            </p:txBody>
          </p:sp>
        </p:grpSp>
        <p:grpSp>
          <p:nvGrpSpPr>
            <p:cNvPr id="65" name="ïśľíďé"/>
            <p:cNvGrpSpPr/>
            <p:nvPr/>
          </p:nvGrpSpPr>
          <p:grpSpPr>
            <a:xfrm>
              <a:off x="7660998" y="1289114"/>
              <a:ext cx="3520983" cy="2184272"/>
              <a:chOff x="660400" y="1130300"/>
              <a:chExt cx="3520983" cy="2184272"/>
            </a:xfrm>
          </p:grpSpPr>
          <p:sp>
            <p:nvSpPr>
              <p:cNvPr id="1048655" name="iŝḻîḓé"/>
              <p:cNvSpPr txBox="1"/>
              <p:nvPr/>
            </p:nvSpPr>
            <p:spPr bwMode="auto">
              <a:xfrm>
                <a:off x="660400" y="1130300"/>
                <a:ext cx="3520983" cy="503947"/>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800" b="1" dirty="0">
                    <a:ea typeface="微软雅黑" panose="020B0503020204020204" pitchFamily="34" charset="-122"/>
                  </a:rPr>
                  <a:t>XXX</a:t>
                </a:r>
                <a:endParaRPr lang="zh-CN" altLang="en-US" sz="2800" b="1" dirty="0">
                  <a:ea typeface="微软雅黑" panose="020B0503020204020204" pitchFamily="34" charset="-122"/>
                </a:endParaRPr>
              </a:p>
            </p:txBody>
          </p:sp>
          <p:sp>
            <p:nvSpPr>
              <p:cNvPr id="1048656" name="íşḷiḓé"/>
              <p:cNvSpPr/>
              <p:nvPr/>
            </p:nvSpPr>
            <p:spPr bwMode="auto">
              <a:xfrm>
                <a:off x="660400" y="1634248"/>
                <a:ext cx="3520983" cy="1680324"/>
              </a:xfrm>
              <a:prstGeom prst="rect">
                <a:avLst/>
              </a:prstGeom>
              <a:noFill/>
              <a:ln>
                <a:noFill/>
              </a:ln>
            </p:spPr>
            <p:txBody>
              <a:bodyPr wrap="square" lIns="91440" tIns="45720" rIns="91440" bIns="45720" anchor="t" anchorCtr="0">
                <a:normAutofit/>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28600" indent="-228600" algn="r">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组员</a:t>
                </a:r>
              </a:p>
              <a:p>
                <a:pPr marL="228600" indent="-228600" algn="r">
                  <a:lnSpc>
                    <a:spcPct val="150000"/>
                  </a:lnSpc>
                  <a:buFont typeface="Arial" panose="02080604020202020204" pitchFamily="34" charset="0"/>
                  <a:buChar char="•"/>
                </a:pPr>
                <a:r>
                  <a:rPr lang="zh-CN" altLang="en-US" sz="1600" dirty="0">
                    <a:solidFill>
                      <a:schemeClr val="accent4"/>
                    </a:solidFill>
                    <a:effectLst/>
                    <a:ea typeface="微软雅黑" panose="020B0503020204020204" pitchFamily="34" charset="-122"/>
                  </a:rPr>
                  <a:t>负责用户管理模块</a:t>
                </a:r>
              </a:p>
              <a:p>
                <a:pPr marL="228600" indent="-228600" algn="r">
                  <a:lnSpc>
                    <a:spcPct val="150000"/>
                  </a:lnSpc>
                  <a:buFont typeface="Arial" panose="02080604020202020204" pitchFamily="34" charset="0"/>
                  <a:buChar char="•"/>
                </a:pPr>
                <a:r>
                  <a:rPr lang="en-US" altLang="zh-CN" sz="1600" dirty="0">
                    <a:solidFill>
                      <a:schemeClr val="accent4"/>
                    </a:solidFill>
                    <a:effectLst/>
                    <a:ea typeface="微软雅黑" panose="020B0503020204020204" pitchFamily="34" charset="-122"/>
                  </a:rPr>
                  <a:t>PPT</a:t>
                </a:r>
                <a:r>
                  <a:rPr lang="zh-CN" altLang="en-US" sz="1600" dirty="0">
                    <a:solidFill>
                      <a:schemeClr val="accent4"/>
                    </a:solidFill>
                    <a:effectLst/>
                    <a:ea typeface="微软雅黑" panose="020B0503020204020204" pitchFamily="34" charset="-122"/>
                  </a:rPr>
                  <a:t>制作</a:t>
                </a:r>
              </a:p>
            </p:txBody>
          </p:sp>
        </p:grpSp>
        <p:grpSp>
          <p:nvGrpSpPr>
            <p:cNvPr id="66" name="íṧlíḓê"/>
            <p:cNvGrpSpPr/>
            <p:nvPr/>
          </p:nvGrpSpPr>
          <p:grpSpPr>
            <a:xfrm>
              <a:off x="7660998" y="3791014"/>
              <a:ext cx="3520983" cy="2184272"/>
              <a:chOff x="660400" y="1130300"/>
              <a:chExt cx="3520983" cy="2184272"/>
            </a:xfrm>
          </p:grpSpPr>
          <p:sp>
            <p:nvSpPr>
              <p:cNvPr id="1048657" name="ïŝļídé"/>
              <p:cNvSpPr txBox="1"/>
              <p:nvPr/>
            </p:nvSpPr>
            <p:spPr bwMode="auto">
              <a:xfrm>
                <a:off x="660400" y="1130300"/>
                <a:ext cx="3520983" cy="503947"/>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800" b="1" dirty="0">
                    <a:ea typeface="微软雅黑" panose="020B0503020204020204" pitchFamily="34" charset="-122"/>
                    <a:sym typeface="+mn-ea"/>
                  </a:rPr>
                  <a:t>XXX</a:t>
                </a:r>
                <a:endParaRPr lang="zh-CN" altLang="en-US" sz="2800" b="1" dirty="0">
                  <a:ea typeface="微软雅黑" panose="020B0503020204020204" pitchFamily="34" charset="-122"/>
                </a:endParaRPr>
              </a:p>
            </p:txBody>
          </p:sp>
          <p:sp>
            <p:nvSpPr>
              <p:cNvPr id="1048658" name="iṣ1iḍe"/>
              <p:cNvSpPr/>
              <p:nvPr/>
            </p:nvSpPr>
            <p:spPr bwMode="auto">
              <a:xfrm>
                <a:off x="660400" y="1634248"/>
                <a:ext cx="3520983" cy="1680324"/>
              </a:xfrm>
              <a:prstGeom prst="rect">
                <a:avLst/>
              </a:prstGeom>
              <a:noFill/>
              <a:ln>
                <a:noFill/>
              </a:ln>
            </p:spPr>
            <p:txBody>
              <a:bodyPr wrap="square" lIns="91440" tIns="45720" rIns="91440" bIns="45720" anchor="t" anchorCtr="0">
                <a:normAutofit/>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28600" indent="-228600" algn="r">
                  <a:lnSpc>
                    <a:spcPct val="150000"/>
                  </a:lnSpc>
                  <a:buFont typeface="Arial" panose="02080604020202020204" pitchFamily="34" charset="0"/>
                  <a:buChar char="•"/>
                </a:pPr>
                <a:r>
                  <a:rPr lang="zh-CN" sz="1600" dirty="0">
                    <a:solidFill>
                      <a:schemeClr val="accent4"/>
                    </a:solidFill>
                    <a:ea typeface="微软雅黑" panose="020B0503020204020204" pitchFamily="34" charset="-122"/>
                  </a:rPr>
                  <a:t>组员</a:t>
                </a:r>
              </a:p>
              <a:p>
                <a:pPr marL="228600" indent="-228600" algn="r">
                  <a:lnSpc>
                    <a:spcPct val="150000"/>
                  </a:lnSpc>
                  <a:buFont typeface="Arial" panose="02080604020202020204" pitchFamily="34" charset="0"/>
                  <a:buChar char="•"/>
                </a:pPr>
                <a:r>
                  <a:rPr lang="zh-CN" sz="1600" dirty="0">
                    <a:solidFill>
                      <a:schemeClr val="accent4"/>
                    </a:solidFill>
                    <a:ea typeface="微软雅黑" panose="020B0503020204020204" pitchFamily="34" charset="-122"/>
                  </a:rPr>
                  <a:t>负责就业喜报模块</a:t>
                </a:r>
              </a:p>
            </p:txBody>
          </p:sp>
        </p:grpSp>
      </p:grpSp>
      <p:sp>
        <p:nvSpPr>
          <p:cNvPr id="2" name="文本框 1"/>
          <p:cNvSpPr txBox="1"/>
          <p:nvPr/>
        </p:nvSpPr>
        <p:spPr>
          <a:xfrm>
            <a:off x="4786630" y="454025"/>
            <a:ext cx="2618740" cy="583565"/>
          </a:xfrm>
          <a:prstGeom prst="rect">
            <a:avLst/>
          </a:prstGeom>
          <a:noFill/>
        </p:spPr>
        <p:txBody>
          <a:bodyPr wrap="square" rtlCol="0">
            <a:spAutoFit/>
          </a:bodyPr>
          <a:lstStyle/>
          <a:p>
            <a:pPr algn="ctr"/>
            <a:r>
              <a:rPr lang="zh-CN" altLang="en-US" sz="3200">
                <a:solidFill>
                  <a:schemeClr val="tx1"/>
                </a:solidFill>
                <a:effectLst>
                  <a:outerShdw blurRad="38100" dist="19050" dir="2700000" algn="tl" rotWithShape="0">
                    <a:schemeClr val="dk1">
                      <a:alpha val="40000"/>
                    </a:schemeClr>
                  </a:outerShdw>
                </a:effectLst>
              </a:rPr>
              <a:t>组员介绍</a:t>
            </a:r>
          </a:p>
        </p:txBody>
      </p:sp>
      <p:pic>
        <p:nvPicPr>
          <p:cNvPr id="3" name="图片 2"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ome/tarena/图片/截图/截图 2022-11-19 20-00-38.png截图 2022-11-19 20-00-38"/>
          <p:cNvPicPr>
            <a:picLocks noChangeAspect="1"/>
          </p:cNvPicPr>
          <p:nvPr/>
        </p:nvPicPr>
        <p:blipFill rotWithShape="1">
          <a:blip r:embed="rId2"/>
          <a:srcRect/>
          <a:stretch>
            <a:fillRect/>
          </a:stretch>
        </p:blipFill>
        <p:spPr>
          <a:xfrm>
            <a:off x="528320" y="867093"/>
            <a:ext cx="7868285" cy="4488180"/>
          </a:xfrm>
          <a:prstGeom prst="rect">
            <a:avLst/>
          </a:prstGeom>
        </p:spPr>
      </p:pic>
      <p:sp>
        <p:nvSpPr>
          <p:cNvPr id="10" name="矩形 1"/>
          <p:cNvSpPr/>
          <p:nvPr/>
        </p:nvSpPr>
        <p:spPr>
          <a:xfrm>
            <a:off x="360519" y="390299"/>
            <a:ext cx="640080" cy="368300"/>
          </a:xfrm>
          <a:prstGeom prst="rect">
            <a:avLst/>
          </a:prstGeom>
        </p:spPr>
        <p:txBody>
          <a:bodyPr wrap="none">
            <a:spAutoFit/>
          </a:bodyPr>
          <a:lstStyle/>
          <a:p>
            <a:r>
              <a:rPr lang="zh-CN" altLang="en-US" dirty="0">
                <a:solidFill>
                  <a:schemeClr val="accent1"/>
                </a:solidFill>
                <a:ea typeface="微软雅黑" panose="020B0503020204020204" pitchFamily="34" charset="-122"/>
              </a:rPr>
              <a:t>留言</a:t>
            </a:r>
          </a:p>
        </p:txBody>
      </p:sp>
      <p:grpSp>
        <p:nvGrpSpPr>
          <p:cNvPr id="2" name="íśľíḑè"/>
          <p:cNvGrpSpPr/>
          <p:nvPr/>
        </p:nvGrpSpPr>
        <p:grpSpPr>
          <a:xfrm>
            <a:off x="8509473" y="1649959"/>
            <a:ext cx="3682053" cy="1259258"/>
            <a:chOff x="7970199" y="1119099"/>
            <a:chExt cx="3682053" cy="1259258"/>
          </a:xfrm>
        </p:grpSpPr>
        <p:sp>
          <p:nvSpPr>
            <p:cNvPr id="3" name="îš1iḋe"/>
            <p:cNvSpPr/>
            <p:nvPr/>
          </p:nvSpPr>
          <p:spPr bwMode="auto">
            <a:xfrm>
              <a:off x="8100374"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点击留言的回复按钮可以输入回复语言</a:t>
              </a:r>
            </a:p>
          </p:txBody>
        </p:sp>
        <p:sp>
          <p:nvSpPr>
            <p:cNvPr id="4" name="íşļiďè"/>
            <p:cNvSpPr txBox="1"/>
            <p:nvPr/>
          </p:nvSpPr>
          <p:spPr bwMode="auto">
            <a:xfrm>
              <a:off x="7970199" y="1119099"/>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800" b="1" dirty="0">
                  <a:ea typeface="宋体" charset="0"/>
                </a:rPr>
                <a:t>回复</a:t>
              </a:r>
            </a:p>
          </p:txBody>
        </p:sp>
      </p:grpSp>
      <p:pic>
        <p:nvPicPr>
          <p:cNvPr id="5" name="图片 4"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ome/tarena/图片/截图/截图 2022-11-19 19-25-20.png截图 2022-11-19 19-25-20"/>
          <p:cNvPicPr>
            <a:picLocks noChangeAspect="1"/>
          </p:cNvPicPr>
          <p:nvPr/>
        </p:nvPicPr>
        <p:blipFill rotWithShape="1">
          <a:blip r:embed="rId2"/>
          <a:srcRect/>
          <a:stretch>
            <a:fillRect/>
          </a:stretch>
        </p:blipFill>
        <p:spPr>
          <a:xfrm>
            <a:off x="528320" y="867093"/>
            <a:ext cx="7868285" cy="4488180"/>
          </a:xfrm>
          <a:prstGeom prst="rect">
            <a:avLst/>
          </a:prstGeom>
        </p:spPr>
      </p:pic>
      <p:sp>
        <p:nvSpPr>
          <p:cNvPr id="10" name="矩形 1"/>
          <p:cNvSpPr/>
          <p:nvPr/>
        </p:nvSpPr>
        <p:spPr>
          <a:xfrm>
            <a:off x="360519" y="390299"/>
            <a:ext cx="640080" cy="368300"/>
          </a:xfrm>
          <a:prstGeom prst="rect">
            <a:avLst/>
          </a:prstGeom>
        </p:spPr>
        <p:txBody>
          <a:bodyPr wrap="none">
            <a:spAutoFit/>
          </a:bodyPr>
          <a:lstStyle/>
          <a:p>
            <a:r>
              <a:rPr lang="zh-CN" altLang="en-US" dirty="0">
                <a:solidFill>
                  <a:schemeClr val="accent1"/>
                </a:solidFill>
                <a:ea typeface="微软雅黑" panose="020B0503020204020204" pitchFamily="34" charset="-122"/>
              </a:rPr>
              <a:t>留言</a:t>
            </a:r>
          </a:p>
        </p:txBody>
      </p:sp>
      <p:grpSp>
        <p:nvGrpSpPr>
          <p:cNvPr id="2" name="íśľíḑè"/>
          <p:cNvGrpSpPr/>
          <p:nvPr/>
        </p:nvGrpSpPr>
        <p:grpSpPr>
          <a:xfrm>
            <a:off x="8509473" y="1649959"/>
            <a:ext cx="3682053" cy="1259258"/>
            <a:chOff x="7970199" y="1119099"/>
            <a:chExt cx="3682053" cy="1259258"/>
          </a:xfrm>
        </p:grpSpPr>
        <p:sp>
          <p:nvSpPr>
            <p:cNvPr id="3" name="îš1iḋe"/>
            <p:cNvSpPr/>
            <p:nvPr/>
          </p:nvSpPr>
          <p:spPr bwMode="auto">
            <a:xfrm>
              <a:off x="8100374"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留言板块会汇总所有文章后的留言，点击文章标题标签可以跳转到该文章详情页进行留言</a:t>
              </a:r>
            </a:p>
          </p:txBody>
        </p:sp>
        <p:sp>
          <p:nvSpPr>
            <p:cNvPr id="4" name="íşļiďè"/>
            <p:cNvSpPr txBox="1"/>
            <p:nvPr/>
          </p:nvSpPr>
          <p:spPr bwMode="auto">
            <a:xfrm>
              <a:off x="7970199" y="1119099"/>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800" b="1" dirty="0">
                  <a:ea typeface="宋体" charset="0"/>
                </a:rPr>
                <a:t>留言汇总</a:t>
              </a:r>
            </a:p>
          </p:txBody>
        </p:sp>
      </p:grpSp>
      <p:pic>
        <p:nvPicPr>
          <p:cNvPr id="5" name="图片 4"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标题 4"/>
          <p:cNvSpPr>
            <a:spLocks noGrp="1"/>
          </p:cNvSpPr>
          <p:nvPr>
            <p:ph type="title"/>
          </p:nvPr>
        </p:nvSpPr>
        <p:spPr/>
        <p:txBody>
          <a:bodyPr/>
          <a:lstStyle/>
          <a:p>
            <a:r>
              <a:rPr lang="zh-CN" altLang="en-US"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近期事项</a:t>
            </a:r>
            <a:r>
              <a:rPr lang="en-US" altLang="zh-CN"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            </a:t>
            </a:r>
            <a:r>
              <a:rPr lang="en-US" altLang="zh-CN" sz="2000" b="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        --</a:t>
            </a:r>
            <a:r>
              <a:rPr lang="en-US" altLang="zh-CN"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XX</a:t>
            </a:r>
            <a:endParaRPr lang="zh-CN" altLang="en-US"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endParaRPr>
          </a:p>
        </p:txBody>
      </p:sp>
      <p:sp>
        <p:nvSpPr>
          <p:cNvPr id="1048679" name="文本占位符 5"/>
          <p:cNvSpPr>
            <a:spLocks noGrp="1"/>
          </p:cNvSpPr>
          <p:nvPr>
            <p:ph type="body" idx="1"/>
          </p:nvPr>
        </p:nvSpPr>
        <p:spPr/>
        <p:txBody>
          <a:bodyPr/>
          <a:lstStyle/>
          <a:p>
            <a:pPr lvl="0"/>
            <a:r>
              <a:rPr lang="zh-CN" sz="1200" dirty="0">
                <a:solidFill>
                  <a:schemeClr val="tx1"/>
                </a:solidFill>
                <a:effectLst>
                  <a:outerShdw blurRad="38100" dist="19050" dir="2700000" algn="tl" rotWithShape="0">
                    <a:schemeClr val="dk1">
                      <a:alpha val="40000"/>
                    </a:schemeClr>
                  </a:outerShdw>
                </a:effectLst>
                <a:ea typeface="微软雅黑" panose="020B0503020204020204" pitchFamily="34" charset="-122"/>
              </a:rPr>
              <a:t>展示近期学院发生的趣闻乐事！</a:t>
            </a:r>
          </a:p>
        </p:txBody>
      </p:sp>
      <p:sp>
        <p:nvSpPr>
          <p:cNvPr id="1048680" name="文本框 8"/>
          <p:cNvSpPr txBox="1"/>
          <p:nvPr/>
        </p:nvSpPr>
        <p:spPr>
          <a:xfrm>
            <a:off x="2104575" y="3494577"/>
            <a:ext cx="1023516" cy="889909"/>
          </a:xfrm>
          <a:prstGeom prst="rect">
            <a:avLst/>
          </a:prstGeom>
          <a:noFill/>
          <a:ln w="117475">
            <a:noFill/>
          </a:ln>
        </p:spPr>
        <p:txBody>
          <a:bodyPr wrap="none" rtlCol="0">
            <a:prstTxWarp prst="textPlain">
              <a:avLst/>
            </a:prstTxWarp>
            <a:spAutoFit/>
          </a:bodyPr>
          <a:lstStyle/>
          <a:p>
            <a:r>
              <a:rPr lang="en-US" altLang="zh-CN" sz="2000" spc="100" dirty="0">
                <a:solidFill>
                  <a:schemeClr val="tx1"/>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Arial" panose="02080604020202020204" pitchFamily="34" charset="0"/>
              </a:rPr>
              <a:t>/05</a:t>
            </a:r>
          </a:p>
        </p:txBody>
      </p:sp>
      <p:cxnSp>
        <p:nvCxnSpPr>
          <p:cNvPr id="3145740" name="直接连接符 2"/>
          <p:cNvCxnSpPr/>
          <p:nvPr/>
        </p:nvCxnSpPr>
        <p:spPr>
          <a:xfrm>
            <a:off x="3746500" y="3876675"/>
            <a:ext cx="4546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240665" y="23939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ome/tarena/图片/截图/截图 2022-11-19 19-24-53.png截图 2022-11-19 19-24-53"/>
          <p:cNvPicPr>
            <a:picLocks noChangeAspect="1"/>
          </p:cNvPicPr>
          <p:nvPr/>
        </p:nvPicPr>
        <p:blipFill rotWithShape="1">
          <a:blip r:embed="rId2"/>
          <a:srcRect/>
          <a:stretch>
            <a:fillRect/>
          </a:stretch>
        </p:blipFill>
        <p:spPr>
          <a:xfrm>
            <a:off x="528320" y="867093"/>
            <a:ext cx="7868285" cy="4488180"/>
          </a:xfrm>
          <a:prstGeom prst="rect">
            <a:avLst/>
          </a:prstGeom>
        </p:spPr>
      </p:pic>
      <p:sp>
        <p:nvSpPr>
          <p:cNvPr id="10" name="矩形 1"/>
          <p:cNvSpPr/>
          <p:nvPr/>
        </p:nvSpPr>
        <p:spPr>
          <a:xfrm>
            <a:off x="360519" y="390299"/>
            <a:ext cx="1097280" cy="368300"/>
          </a:xfrm>
          <a:prstGeom prst="rect">
            <a:avLst/>
          </a:prstGeom>
        </p:spPr>
        <p:txBody>
          <a:bodyPr wrap="none">
            <a:spAutoFit/>
          </a:bodyPr>
          <a:lstStyle/>
          <a:p>
            <a:r>
              <a:rPr lang="zh-CN" altLang="en-US" dirty="0">
                <a:solidFill>
                  <a:schemeClr val="accent1"/>
                </a:solidFill>
                <a:ea typeface="微软雅黑" panose="020B0503020204020204" pitchFamily="34" charset="-122"/>
              </a:rPr>
              <a:t>近期事项</a:t>
            </a:r>
          </a:p>
        </p:txBody>
      </p:sp>
      <p:grpSp>
        <p:nvGrpSpPr>
          <p:cNvPr id="2" name="íśľíḑè"/>
          <p:cNvGrpSpPr/>
          <p:nvPr/>
        </p:nvGrpSpPr>
        <p:grpSpPr>
          <a:xfrm>
            <a:off x="8509473" y="1649959"/>
            <a:ext cx="3682053" cy="1259258"/>
            <a:chOff x="7970199" y="1119099"/>
            <a:chExt cx="3682053" cy="1259258"/>
          </a:xfrm>
        </p:grpSpPr>
        <p:sp>
          <p:nvSpPr>
            <p:cNvPr id="3" name="îš1iḋe"/>
            <p:cNvSpPr/>
            <p:nvPr/>
          </p:nvSpPr>
          <p:spPr bwMode="auto">
            <a:xfrm>
              <a:off x="8100374" y="1488431"/>
              <a:ext cx="3551878" cy="88992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200" dirty="0">
                  <a:latin typeface="微软雅黑" panose="020B0503020204020204" pitchFamily="34" charset="-122"/>
                  <a:ea typeface="微软雅黑" panose="020B0503020204020204" pitchFamily="34" charset="-122"/>
                </a:rPr>
                <a:t>后台录入近期事项，前端按时间倒序展示一个月以内的事项</a:t>
              </a:r>
            </a:p>
          </p:txBody>
        </p:sp>
        <p:sp>
          <p:nvSpPr>
            <p:cNvPr id="4" name="íşļiďè"/>
            <p:cNvSpPr txBox="1"/>
            <p:nvPr/>
          </p:nvSpPr>
          <p:spPr bwMode="auto">
            <a:xfrm>
              <a:off x="7970199" y="1119099"/>
              <a:ext cx="3551878" cy="36933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800" b="1" dirty="0">
                  <a:ea typeface="宋体" charset="0"/>
                </a:rPr>
                <a:t>近期事项展示</a:t>
              </a:r>
            </a:p>
          </p:txBody>
        </p:sp>
      </p:grpSp>
      <p:pic>
        <p:nvPicPr>
          <p:cNvPr id="5" name="图片 4" descr="logo"/>
          <p:cNvPicPr>
            <a:picLocks noChangeAspect="1"/>
          </p:cNvPicPr>
          <p:nvPr/>
        </p:nvPicPr>
        <p:blipFill>
          <a:blip r:embed="rId3"/>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对象 2"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showAsIcon="1" r:id="rId6" imgW="0" imgH="0" progId="TCLayout.ActiveDocument.1">
                  <p:embed/>
                </p:oleObj>
              </mc:Choice>
              <mc:Fallback>
                <p:oleObj name="think-cell Slide" showAsIcon="1" r:id="rId6" imgW="0" imgH="0" progId="TCLayout.ActiveDocument.1">
                  <p:embed/>
                  <p:pic>
                    <p:nvPicPr>
                      <p:cNvPr id="0" name="图片 2074"/>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48945"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80604020202020204" pitchFamily="34" charset="0"/>
              <a:ea typeface="微软雅黑" panose="020B0503020204020204" pitchFamily="34" charset="-122"/>
              <a:cs typeface="+mj-cs"/>
              <a:sym typeface="Arial" panose="02080604020202020204" pitchFamily="34" charset="0"/>
            </a:endParaRPr>
          </a:p>
        </p:txBody>
      </p:sp>
      <p:sp>
        <p:nvSpPr>
          <p:cNvPr id="1048946" name="标题 4"/>
          <p:cNvSpPr>
            <a:spLocks noGrp="1"/>
          </p:cNvSpPr>
          <p:nvPr>
            <p:ph type="ctrTitle"/>
          </p:nvPr>
        </p:nvSpPr>
        <p:spPr>
          <a:xfrm>
            <a:off x="673100" y="323851"/>
            <a:ext cx="6409872" cy="2334350"/>
          </a:xfrm>
        </p:spPr>
        <p:txBody>
          <a:bodyPr>
            <a:normAutofit/>
          </a:bodyPr>
          <a:lstStyle/>
          <a:p>
            <a:r>
              <a:rPr lang="en-US" altLang="zh-CN" sz="7200" b="0" dirty="0">
                <a:solidFill>
                  <a:schemeClr val="tx1"/>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rPr>
              <a:t>THANKS</a:t>
            </a:r>
            <a:br>
              <a:rPr lang="en-US" altLang="zh-CN" sz="2800" dirty="0">
                <a:solidFill>
                  <a:schemeClr val="accent4"/>
                </a:solidFill>
                <a:effectLst/>
                <a:ea typeface="微软雅黑" panose="020B0503020204020204" pitchFamily="34" charset="-122"/>
              </a:rPr>
            </a:br>
            <a:r>
              <a:rPr lang="zh-CN" altLang="en-US" sz="1400" dirty="0">
                <a:solidFill>
                  <a:schemeClr val="tx1"/>
                </a:solidFill>
                <a:effectLst>
                  <a:outerShdw blurRad="38100" dist="19050" dir="2700000" algn="tl" rotWithShape="0">
                    <a:schemeClr val="dk1">
                      <a:alpha val="40000"/>
                    </a:schemeClr>
                  </a:outerShdw>
                </a:effectLst>
                <a:ea typeface="微软雅黑" panose="020B0503020204020204" pitchFamily="34" charset="-122"/>
              </a:rPr>
              <a:t>项目开发</a:t>
            </a:r>
            <a:r>
              <a:rPr lang="en-US" altLang="zh-CN" sz="1400" dirty="0">
                <a:solidFill>
                  <a:schemeClr val="tx1"/>
                </a:solidFill>
                <a:effectLst>
                  <a:outerShdw blurRad="38100" dist="19050" dir="2700000" algn="tl" rotWithShape="0">
                    <a:schemeClr val="dk1">
                      <a:alpha val="40000"/>
                    </a:schemeClr>
                  </a:outerShdw>
                </a:effectLst>
                <a:ea typeface="微软雅黑" panose="020B0503020204020204" pitchFamily="34" charset="-122"/>
              </a:rPr>
              <a:t>/</a:t>
            </a:r>
            <a:r>
              <a:rPr lang="zh-CN" altLang="en-US" sz="1400" dirty="0">
                <a:solidFill>
                  <a:schemeClr val="tx1"/>
                </a:solidFill>
                <a:effectLst>
                  <a:outerShdw blurRad="38100" dist="19050" dir="2700000" algn="tl" rotWithShape="0">
                    <a:schemeClr val="dk1">
                      <a:alpha val="40000"/>
                    </a:schemeClr>
                  </a:outerShdw>
                </a:effectLst>
                <a:ea typeface="微软雅黑" panose="020B0503020204020204" pitchFamily="34" charset="-122"/>
              </a:rPr>
              <a:t>产品研发都不能脱离用户需求</a:t>
            </a:r>
          </a:p>
        </p:txBody>
      </p:sp>
      <p:sp>
        <p:nvSpPr>
          <p:cNvPr id="1048947" name="文本占位符 6"/>
          <p:cNvSpPr>
            <a:spLocks noGrp="1"/>
          </p:cNvSpPr>
          <p:nvPr>
            <p:ph type="body" sz="quarter" idx="18"/>
          </p:nvPr>
        </p:nvSpPr>
        <p:spPr>
          <a:xfrm>
            <a:off x="673100" y="4060997"/>
            <a:ext cx="6409872" cy="310871"/>
          </a:xfrm>
        </p:spPr>
        <p:txBody>
          <a:bodyPr>
            <a:normAutofit/>
          </a:bodyPr>
          <a:lstStyle/>
          <a:p>
            <a:pPr algn="ctr"/>
            <a:r>
              <a:rPr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http://127.0.0.1:5000</a:t>
            </a:r>
            <a:endParaRPr lang="en-US" altLang="en-US" dirty="0">
              <a:ea typeface="微软雅黑" panose="020B0503020204020204" pitchFamily="34" charset="-122"/>
            </a:endParaRPr>
          </a:p>
        </p:txBody>
      </p:sp>
      <p:sp>
        <p:nvSpPr>
          <p:cNvPr id="1048948" name="文本占位符 5"/>
          <p:cNvSpPr>
            <a:spLocks noGrp="1"/>
          </p:cNvSpPr>
          <p:nvPr>
            <p:ph type="body" sz="quarter" idx="10"/>
          </p:nvPr>
        </p:nvSpPr>
        <p:spPr>
          <a:xfrm>
            <a:off x="673102" y="3178621"/>
            <a:ext cx="6409872" cy="296271"/>
          </a:xfrm>
        </p:spPr>
        <p:txBody>
          <a:bodyPr/>
          <a:lstStyle/>
          <a:p>
            <a:r>
              <a:rPr lang="zh-CN" altLang="en-US" sz="3200">
                <a:solidFill>
                  <a:schemeClr val="tx1"/>
                </a:solidFill>
                <a:effectLst>
                  <a:outerShdw blurRad="38100" dist="19050" dir="2700000" algn="tl" rotWithShape="0">
                    <a:schemeClr val="dk1">
                      <a:alpha val="40000"/>
                    </a:schemeClr>
                  </a:outerShdw>
                </a:effectLst>
                <a:ea typeface="微软雅黑" panose="020B0503020204020204" pitchFamily="34" charset="-122"/>
              </a:rPr>
              <a:t>杭州西湖八组</a:t>
            </a:r>
            <a:endParaRPr lang="zh-CN" altLang="en-US" sz="3200"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pic>
        <p:nvPicPr>
          <p:cNvPr id="2" name="图片 1" descr="logo"/>
          <p:cNvPicPr>
            <a:picLocks noChangeAspect="1"/>
          </p:cNvPicPr>
          <p:nvPr/>
        </p:nvPicPr>
        <p:blipFill>
          <a:blip r:embed="rId8"/>
          <a:stretch>
            <a:fillRect/>
          </a:stretch>
        </p:blipFill>
        <p:spPr>
          <a:xfrm>
            <a:off x="272415" y="240030"/>
            <a:ext cx="1438275" cy="428625"/>
          </a:xfrm>
          <a:prstGeom prst="rect">
            <a:avLst/>
          </a:prstGeom>
        </p:spPr>
      </p:pic>
      <p:pic>
        <p:nvPicPr>
          <p:cNvPr id="3" name="图片 2" descr="f3443dd1f8a0268396a7d3c62e5acfcb"/>
          <p:cNvPicPr>
            <a:picLocks noChangeAspect="1"/>
          </p:cNvPicPr>
          <p:nvPr/>
        </p:nvPicPr>
        <p:blipFill>
          <a:blip r:embed="rId9"/>
          <a:stretch>
            <a:fillRect/>
          </a:stretch>
        </p:blipFill>
        <p:spPr>
          <a:xfrm>
            <a:off x="5331460" y="1416685"/>
            <a:ext cx="997585" cy="967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标题 4"/>
          <p:cNvSpPr>
            <a:spLocks noGrp="1"/>
          </p:cNvSpPr>
          <p:nvPr>
            <p:ph type="title"/>
          </p:nvPr>
        </p:nvSpPr>
        <p:spPr/>
        <p:txBody>
          <a:bodyPr/>
          <a:lstStyle/>
          <a:p>
            <a:r>
              <a:rPr lang="zh-CN" altLang="en-US"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用户管理</a:t>
            </a:r>
            <a:r>
              <a:rPr lang="en-US" altLang="zh-CN" sz="28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            </a:t>
            </a:r>
            <a:r>
              <a:rPr lang="en-US" altLang="zh-CN" sz="2800" b="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a:t>
            </a:r>
            <a:r>
              <a:rPr lang="en-US" altLang="zh-CN"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XXX</a:t>
            </a:r>
            <a:endParaRPr lang="zh-CN" altLang="en-US" sz="2000" b="0" i="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endParaRPr>
          </a:p>
        </p:txBody>
      </p:sp>
      <p:sp>
        <p:nvSpPr>
          <p:cNvPr id="1048620" name="文本占位符 5"/>
          <p:cNvSpPr>
            <a:spLocks noGrp="1"/>
          </p:cNvSpPr>
          <p:nvPr>
            <p:ph type="body" idx="1"/>
          </p:nvPr>
        </p:nvSpPr>
        <p:spPr/>
        <p:txBody>
          <a:bodyPr>
            <a:normAutofit fontScale="60000"/>
          </a:bodyPr>
          <a:lstStyle/>
          <a:p>
            <a:pPr lvl="0" algn="r"/>
            <a:r>
              <a:rPr lang="zh-CN" altLang="en-US" sz="20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用户管理模块提供对用户信息的管理，包括用户注册、用户登录、用限</a:t>
            </a:r>
          </a:p>
          <a:p>
            <a:pPr lvl="0" algn="l"/>
            <a:r>
              <a:rPr lang="zh-CN" altLang="en-US" sz="20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管理、用户信息修改以及用户等级修改</a:t>
            </a:r>
          </a:p>
        </p:txBody>
      </p:sp>
      <p:sp>
        <p:nvSpPr>
          <p:cNvPr id="1048621" name="文本框 8"/>
          <p:cNvSpPr txBox="1"/>
          <p:nvPr/>
        </p:nvSpPr>
        <p:spPr>
          <a:xfrm>
            <a:off x="2104575" y="3494577"/>
            <a:ext cx="1023516" cy="889909"/>
          </a:xfrm>
          <a:prstGeom prst="rect">
            <a:avLst/>
          </a:prstGeom>
          <a:noFill/>
          <a:ln w="117475">
            <a:noFill/>
          </a:ln>
        </p:spPr>
        <p:txBody>
          <a:bodyPr wrap="none" rtlCol="0">
            <a:prstTxWarp prst="textPlain">
              <a:avLst/>
            </a:prstTxWarp>
            <a:spAutoFit/>
          </a:bodyPr>
          <a:lstStyle/>
          <a:p>
            <a:r>
              <a:rPr lang="en-US" altLang="zh-CN" sz="2000" spc="100" dirty="0">
                <a:solidFill>
                  <a:schemeClr val="tx1"/>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Arial" panose="02080604020202020204" pitchFamily="34" charset="0"/>
              </a:rPr>
              <a:t>/01</a:t>
            </a:r>
          </a:p>
        </p:txBody>
      </p:sp>
      <p:cxnSp>
        <p:nvCxnSpPr>
          <p:cNvPr id="3145732" name="直接连接符 2"/>
          <p:cNvCxnSpPr/>
          <p:nvPr/>
        </p:nvCxnSpPr>
        <p:spPr>
          <a:xfrm>
            <a:off x="3746500" y="3876675"/>
            <a:ext cx="4546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88595" y="292100"/>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198880" cy="398780"/>
          </a:xfrm>
          <a:prstGeom prst="rect">
            <a:avLst/>
          </a:prstGeom>
        </p:spPr>
        <p:txBody>
          <a:bodyPr wrap="none">
            <a:spAutoFit/>
          </a:bodyPr>
          <a:lstStyle/>
          <a:p>
            <a:pPr algn="l"/>
            <a:r>
              <a:rPr lang="zh-CN" altLang="en-US" sz="2000" dirty="0">
                <a:solidFill>
                  <a:schemeClr val="accent1"/>
                </a:solidFill>
                <a:effectLst>
                  <a:outerShdw blurRad="38100" dist="25400" dir="5400000" algn="ctr" rotWithShape="0">
                    <a:srgbClr val="6E747A">
                      <a:alpha val="43000"/>
                    </a:srgbClr>
                  </a:outerShdw>
                </a:effectLst>
                <a:ea typeface="微软雅黑" panose="020B0503020204020204" pitchFamily="34" charset="-122"/>
                <a:sym typeface="+mn-ea"/>
              </a:rPr>
              <a:t>用户管理</a:t>
            </a:r>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5"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6" name="iṡḷïdé"/>
            <p:cNvGrpSpPr/>
            <p:nvPr/>
          </p:nvGrpSpPr>
          <p:grpSpPr>
            <a:xfrm>
              <a:off x="669925" y="1132666"/>
              <a:ext cx="4166075" cy="1046728"/>
              <a:chOff x="669925" y="1132666"/>
              <a:chExt cx="3389923" cy="1046728"/>
            </a:xfrm>
          </p:grpSpPr>
          <p:sp>
            <p:nvSpPr>
              <p:cNvPr id="7"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en-US" altLang="zh-CN" sz="900" dirty="0">
                  <a:ea typeface="微软雅黑" panose="020B0503020204020204" pitchFamily="34" charset="-122"/>
                </a:endParaRPr>
              </a:p>
            </p:txBody>
          </p:sp>
          <p:sp>
            <p:nvSpPr>
              <p:cNvPr id="8" name="íŝļïḑé"/>
              <p:cNvSpPr txBox="1"/>
              <p:nvPr/>
            </p:nvSpPr>
            <p:spPr bwMode="auto">
              <a:xfrm>
                <a:off x="669925" y="1132666"/>
                <a:ext cx="3389923" cy="436467"/>
              </a:xfrm>
              <a:prstGeom prst="rect">
                <a:avLst/>
              </a:prstGeom>
              <a:noFill/>
              <a:ln>
                <a:noFill/>
              </a:ln>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Arial" panose="02080604020202020204" pitchFamily="34" charset="0"/>
                  <a:buChar char="•"/>
                </a:pPr>
                <a:r>
                  <a:rPr lang="en-US" altLang="zh-CN"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	</a:t>
                </a:r>
                <a:r>
                  <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用户注册</a:t>
                </a:r>
              </a:p>
            </p:txBody>
          </p:sp>
        </p:grpSp>
        <p:cxnSp>
          <p:nvCxnSpPr>
            <p:cNvPr id="9"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íṡ1iḑè"/>
            <p:cNvGrpSpPr/>
            <p:nvPr/>
          </p:nvGrpSpPr>
          <p:grpSpPr>
            <a:xfrm>
              <a:off x="669925" y="2394000"/>
              <a:ext cx="4166075" cy="1046728"/>
              <a:chOff x="669925" y="2394000"/>
              <a:chExt cx="3389923" cy="1046728"/>
            </a:xfrm>
          </p:grpSpPr>
          <p:sp>
            <p:nvSpPr>
              <p:cNvPr id="11"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altLang="en-US" sz="900" dirty="0">
                  <a:ea typeface="微软雅黑" panose="020B0503020204020204" pitchFamily="34" charset="-122"/>
                </a:endParaRPr>
              </a:p>
            </p:txBody>
          </p:sp>
          <p:sp>
            <p:nvSpPr>
              <p:cNvPr id="12" name="işḷïḋe"/>
              <p:cNvSpPr txBox="1"/>
              <p:nvPr/>
            </p:nvSpPr>
            <p:spPr bwMode="auto">
              <a:xfrm>
                <a:off x="669925" y="2394000"/>
                <a:ext cx="3389923" cy="436467"/>
              </a:xfrm>
              <a:prstGeom prst="rect">
                <a:avLst/>
              </a:prstGeom>
              <a:noFill/>
              <a:ln>
                <a:noFill/>
              </a:ln>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gn="l" eaLnBrk="1" hangingPunct="1">
                  <a:lnSpc>
                    <a:spcPct val="100000"/>
                  </a:lnSpc>
                  <a:spcBef>
                    <a:spcPct val="0"/>
                  </a:spcBef>
                  <a:buFont typeface="Arial" panose="02080604020202020204" pitchFamily="34" charset="0"/>
                  <a:buChar char="•"/>
                </a:pPr>
                <a:r>
                  <a:rPr lang="en-US" altLang="zh-CN"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	</a:t>
                </a:r>
                <a:r>
                  <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用户登录</a:t>
                </a:r>
              </a:p>
            </p:txBody>
          </p:sp>
        </p:grpSp>
        <p:cxnSp>
          <p:nvCxnSpPr>
            <p:cNvPr id="13"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i$ḻîďé"/>
            <p:cNvGrpSpPr/>
            <p:nvPr/>
          </p:nvGrpSpPr>
          <p:grpSpPr>
            <a:xfrm>
              <a:off x="669925" y="3655334"/>
              <a:ext cx="4166075" cy="1046728"/>
              <a:chOff x="669925" y="3655334"/>
              <a:chExt cx="3389923" cy="1046728"/>
            </a:xfrm>
          </p:grpSpPr>
          <p:sp>
            <p:nvSpPr>
              <p:cNvPr id="15" name="iṧļiḓé"/>
              <p:cNvSpPr/>
              <p:nvPr/>
            </p:nvSpPr>
            <p:spPr>
              <a:xfrm>
                <a:off x="669925" y="4091801"/>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altLang="en-US" sz="900" dirty="0">
                  <a:ea typeface="微软雅黑" panose="020B0503020204020204" pitchFamily="34" charset="-122"/>
                </a:endParaRPr>
              </a:p>
            </p:txBody>
          </p:sp>
          <p:sp>
            <p:nvSpPr>
              <p:cNvPr id="16" name="í$lîḋe"/>
              <p:cNvSpPr txBox="1"/>
              <p:nvPr/>
            </p:nvSpPr>
            <p:spPr bwMode="auto">
              <a:xfrm>
                <a:off x="669925" y="3655334"/>
                <a:ext cx="3389923" cy="436467"/>
              </a:xfrm>
              <a:prstGeom prst="rect">
                <a:avLst/>
              </a:prstGeom>
              <a:noFill/>
              <a:ln>
                <a:noFill/>
              </a:ln>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Arial" panose="02080604020202020204" pitchFamily="34" charset="0"/>
                  <a:buChar char="•"/>
                </a:pPr>
                <a:r>
                  <a:rPr lang="en-US" altLang="zh-CN"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	</a:t>
                </a:r>
                <a:r>
                  <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个人信息</a:t>
                </a:r>
              </a:p>
            </p:txBody>
          </p:sp>
        </p:grpSp>
        <p:cxnSp>
          <p:nvCxnSpPr>
            <p:cNvPr id="17"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8" name="íṥ1íḋé"/>
            <p:cNvGrpSpPr/>
            <p:nvPr/>
          </p:nvGrpSpPr>
          <p:grpSpPr>
            <a:xfrm>
              <a:off x="669925" y="4916668"/>
              <a:ext cx="4166075" cy="1046728"/>
              <a:chOff x="669925" y="4916668"/>
              <a:chExt cx="3389923" cy="1046728"/>
            </a:xfrm>
          </p:grpSpPr>
          <p:sp>
            <p:nvSpPr>
              <p:cNvPr id="19" name="íṩḻíḓè"/>
              <p:cNvSpPr/>
              <p:nvPr/>
            </p:nvSpPr>
            <p:spPr>
              <a:xfrm>
                <a:off x="669925" y="5353135"/>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altLang="en-US" sz="900" dirty="0">
                  <a:ea typeface="微软雅黑" panose="020B0503020204020204" pitchFamily="34" charset="-122"/>
                </a:endParaRPr>
              </a:p>
            </p:txBody>
          </p:sp>
          <p:sp>
            <p:nvSpPr>
              <p:cNvPr id="20" name="îṣḷíḑe"/>
              <p:cNvSpPr txBox="1"/>
              <p:nvPr/>
            </p:nvSpPr>
            <p:spPr bwMode="auto">
              <a:xfrm>
                <a:off x="669925" y="4916668"/>
                <a:ext cx="3389923" cy="436467"/>
              </a:xfrm>
              <a:prstGeom prst="rect">
                <a:avLst/>
              </a:prstGeom>
              <a:noFill/>
              <a:ln>
                <a:noFill/>
              </a:ln>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eaLnBrk="1" hangingPunct="1">
                  <a:lnSpc>
                    <a:spcPct val="100000"/>
                  </a:lnSpc>
                  <a:spcBef>
                    <a:spcPct val="0"/>
                  </a:spcBef>
                  <a:buFont typeface="Arial" panose="02080604020202020204" pitchFamily="34" charset="0"/>
                  <a:buChar char="•"/>
                </a:pPr>
                <a:r>
                  <a:rPr lang="en-US" altLang="zh-CN"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	</a:t>
                </a:r>
                <a:r>
                  <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个人权限</a:t>
                </a:r>
              </a:p>
            </p:txBody>
          </p:sp>
        </p:grpSp>
      </p:grpSp>
      <p:pic>
        <p:nvPicPr>
          <p:cNvPr id="2" name="图片 1" descr="截图 2022-11-19 11-37-48"/>
          <p:cNvPicPr/>
          <p:nvPr/>
        </p:nvPicPr>
        <p:blipFill>
          <a:blip r:embed="rId3"/>
          <a:stretch>
            <a:fillRect/>
          </a:stretch>
        </p:blipFill>
        <p:spPr>
          <a:xfrm>
            <a:off x="4496435" y="1047750"/>
            <a:ext cx="7350125" cy="5400040"/>
          </a:xfrm>
          <a:prstGeom prst="rect">
            <a:avLst/>
          </a:prstGeom>
        </p:spPr>
      </p:pic>
      <p:pic>
        <p:nvPicPr>
          <p:cNvPr id="4" name="图片 3" descr="logo"/>
          <p:cNvPicPr>
            <a:picLocks noChangeAspect="1"/>
          </p:cNvPicPr>
          <p:nvPr/>
        </p:nvPicPr>
        <p:blipFill>
          <a:blip r:embed="rId4"/>
          <a:stretch>
            <a:fillRect/>
          </a:stretch>
        </p:blipFill>
        <p:spPr>
          <a:xfrm>
            <a:off x="10408285" y="250190"/>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用户注册</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scene3d>
                <a:camera prst="orthographicFront"/>
                <a:lightRig rig="threePt" dir="t"/>
              </a:scene3d>
            </a:bodyPr>
            <a:lstStyle/>
            <a:p>
              <a:pPr marL="171450" indent="-171450">
                <a:lnSpc>
                  <a:spcPct val="150000"/>
                </a:lnSpc>
                <a:buFont typeface="Arial" panose="02080604020202020204" pitchFamily="34" charset="0"/>
                <a:buChar char="•"/>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复制粘贴字体。选择保留文本的唯一选项</a:t>
              </a:r>
              <a:r>
                <a:rPr lang="en-US" altLang="zh-CN"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复制粘贴字体。选择保留文本的唯一选项</a:t>
              </a:r>
              <a:r>
                <a:rPr lang="en-US" altLang="zh-CN"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scene3d>
                  <a:camera prst="orthographicFront"/>
                  <a:lightRig rig="threePt" dir="t"/>
                </a:scene3d>
              </a:bodyPr>
              <a:lstStyle/>
              <a:p>
                <a:pPr>
                  <a:lnSpc>
                    <a:spcPct val="150000"/>
                  </a:lnSpc>
                  <a:spcBef>
                    <a:spcPct val="0"/>
                  </a:spcBef>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判断用户名是否存在</a:t>
                </a:r>
                <a:endPar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a:p>
                <a:pPr>
                  <a:lnSpc>
                    <a:spcPct val="150000"/>
                  </a:lnSpc>
                  <a:spcBef>
                    <a:spcPct val="0"/>
                  </a:spcBef>
                </a:pPr>
                <a:endPar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eaLnBrk="1" hangingPunct="1">
                  <a:lnSpc>
                    <a:spcPct val="100000"/>
                  </a:lnSpc>
                  <a:spcBef>
                    <a:spcPct val="0"/>
                  </a:spcBef>
                  <a:buFont typeface="Arial" panose="0208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用户名</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scene3d>
                  <a:camera prst="orthographicFront"/>
                  <a:lightRig rig="threePt" dir="t"/>
                </a:scene3d>
              </a:bodyPr>
              <a:lstStyle/>
              <a:p>
                <a:pPr>
                  <a:lnSpc>
                    <a:spcPct val="150000"/>
                  </a:lnSpc>
                  <a:spcBef>
                    <a:spcPct val="0"/>
                  </a:spcBef>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注册成功时会像该邮箱发送欢迎语句以及首页链接</a:t>
                </a:r>
              </a:p>
              <a:p>
                <a:pPr>
                  <a:lnSpc>
                    <a:spcPct val="150000"/>
                  </a:lnSpc>
                  <a:spcBef>
                    <a:spcPct val="0"/>
                  </a:spcBef>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欢迎'某某某'来到人工智能学院！http://127.0.0.1:5000/</a:t>
                </a: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eaLnBrk="1" hangingPunct="1">
                  <a:lnSpc>
                    <a:spcPct val="100000"/>
                  </a:lnSpc>
                  <a:spcBef>
                    <a:spcPct val="0"/>
                  </a:spcBef>
                  <a:buFont typeface="Arial" panose="0208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邮箱</a:t>
                </a: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2" name="i$ḻîďé"/>
            <p:cNvGrpSpPr/>
            <p:nvPr/>
          </p:nvGrpSpPr>
          <p:grpSpPr>
            <a:xfrm>
              <a:off x="669925" y="3655334"/>
              <a:ext cx="4166075" cy="1046728"/>
              <a:chOff x="669925" y="3655334"/>
              <a:chExt cx="3389923" cy="1046728"/>
            </a:xfrm>
          </p:grpSpPr>
          <p:sp>
            <p:nvSpPr>
              <p:cNvPr id="1048674" name="iṧļiḓé"/>
              <p:cNvSpPr/>
              <p:nvPr/>
            </p:nvSpPr>
            <p:spPr>
              <a:xfrm>
                <a:off x="669925" y="4091801"/>
                <a:ext cx="3389923" cy="610261"/>
              </a:xfrm>
              <a:prstGeom prst="snip2SameRect">
                <a:avLst>
                  <a:gd name="adj1" fmla="val 0"/>
                  <a:gd name="adj2" fmla="val 0"/>
                </a:avLst>
              </a:prstGeom>
              <a:ln>
                <a:noFill/>
              </a:ln>
            </p:spPr>
            <p:txBody>
              <a:bodyPr wrap="square" anchor="t">
                <a:normAutofit/>
                <a:scene3d>
                  <a:camera prst="orthographicFront"/>
                  <a:lightRig rig="threePt" dir="t"/>
                </a:scene3d>
              </a:bodyPr>
              <a:lstStyle/>
              <a:p>
                <a:pPr>
                  <a:lnSpc>
                    <a:spcPct val="150000"/>
                  </a:lnSpc>
                  <a:spcBef>
                    <a:spcPct val="0"/>
                  </a:spcBef>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通过容联云通讯平台获取验证码，验证注册</a:t>
                </a:r>
              </a:p>
            </p:txBody>
          </p:sp>
          <p:sp>
            <p:nvSpPr>
              <p:cNvPr id="1048675" name="í$lîḋe"/>
              <p:cNvSpPr txBox="1"/>
              <p:nvPr/>
            </p:nvSpPr>
            <p:spPr bwMode="auto">
              <a:xfrm>
                <a:off x="669925" y="3655334"/>
                <a:ext cx="3389923" cy="436467"/>
              </a:xfrm>
              <a:prstGeom prst="rect">
                <a:avLst/>
              </a:prstGeom>
              <a:noFill/>
              <a:ln>
                <a:noFill/>
              </a:ln>
            </p:spPr>
            <p:txBody>
              <a:bodyPr wrap="none" lIns="90000" tIns="46800" rIns="90000" bIns="46800" anchor="b">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eaLnBrk="1" hangingPunct="1">
                  <a:lnSpc>
                    <a:spcPct val="100000"/>
                  </a:lnSpc>
                  <a:spcBef>
                    <a:spcPct val="0"/>
                  </a:spcBef>
                  <a:buFont typeface="Arial" panose="0208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手机号</a:t>
                </a:r>
              </a:p>
            </p:txBody>
          </p:sp>
        </p:grp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3" name="íṥ1íḋé"/>
            <p:cNvGrpSpPr/>
            <p:nvPr/>
          </p:nvGrpSpPr>
          <p:grpSpPr>
            <a:xfrm>
              <a:off x="669925" y="4916668"/>
              <a:ext cx="4166075" cy="1046728"/>
              <a:chOff x="669925" y="4916668"/>
              <a:chExt cx="3389923" cy="1046728"/>
            </a:xfrm>
          </p:grpSpPr>
          <p:sp>
            <p:nvSpPr>
              <p:cNvPr id="1048676" name="íṩḻíḓè"/>
              <p:cNvSpPr/>
              <p:nvPr/>
            </p:nvSpPr>
            <p:spPr>
              <a:xfrm>
                <a:off x="669925" y="5353135"/>
                <a:ext cx="3389923" cy="610261"/>
              </a:xfrm>
              <a:prstGeom prst="snip2SameRect">
                <a:avLst>
                  <a:gd name="adj1" fmla="val 0"/>
                  <a:gd name="adj2" fmla="val 0"/>
                </a:avLst>
              </a:prstGeom>
              <a:ln>
                <a:noFill/>
              </a:ln>
            </p:spPr>
            <p:txBody>
              <a:bodyPr wrap="square" anchor="t">
                <a:normAutofit/>
                <a:scene3d>
                  <a:camera prst="orthographicFront"/>
                  <a:lightRig rig="threePt" dir="t"/>
                </a:scene3d>
              </a:bodyPr>
              <a:lstStyle/>
              <a:p>
                <a:pPr>
                  <a:lnSpc>
                    <a:spcPct val="150000"/>
                  </a:lnSpc>
                  <a:spcBef>
                    <a:spcPct val="0"/>
                  </a:spcBef>
                </a:pPr>
                <a:r>
                  <a:rPr lang="zh-CN" altLang="en-US" sz="900" dirty="0">
                    <a:solidFill>
                      <a:schemeClr val="tx1"/>
                    </a:solidFill>
                    <a:effectLst>
                      <a:outerShdw blurRad="38100" dist="19050" dir="2700000" algn="tl" rotWithShape="0">
                        <a:schemeClr val="dk1">
                          <a:alpha val="40000"/>
                        </a:schemeClr>
                      </a:outerShdw>
                    </a:effectLst>
                    <a:ea typeface="微软雅黑" panose="020B0503020204020204" pitchFamily="34" charset="-122"/>
                  </a:rPr>
                  <a:t>判断两次密码是否一致</a:t>
                </a:r>
              </a:p>
            </p:txBody>
          </p:sp>
          <p:sp>
            <p:nvSpPr>
              <p:cNvPr id="1048677" name="îṣḷíḑe"/>
              <p:cNvSpPr txBox="1"/>
              <p:nvPr/>
            </p:nvSpPr>
            <p:spPr bwMode="auto">
              <a:xfrm>
                <a:off x="669925" y="4916668"/>
                <a:ext cx="3389923" cy="436467"/>
              </a:xfrm>
              <a:prstGeom prst="rect">
                <a:avLst/>
              </a:prstGeom>
              <a:noFill/>
              <a:ln>
                <a:noFill/>
              </a:ln>
            </p:spPr>
            <p:txBody>
              <a:bodyPr wrap="none" lIns="90000" tIns="46800" rIns="90000" bIns="46800" anchor="b">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eaLnBrk="1" hangingPunct="1">
                  <a:lnSpc>
                    <a:spcPct val="100000"/>
                  </a:lnSpc>
                  <a:spcBef>
                    <a:spcPct val="0"/>
                  </a:spcBef>
                  <a:buFont typeface="Arial" panose="0208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密码</a:t>
                </a:r>
              </a:p>
            </p:txBody>
          </p:sp>
        </p:grpSp>
      </p:grpSp>
      <p:pic>
        <p:nvPicPr>
          <p:cNvPr id="2" name="图片 1" descr="/home/tarena/图片/截图/截图 2022-11-19 13-10-11.png截图 2022-11-19 13-10-11"/>
          <p:cNvPicPr/>
          <p:nvPr/>
        </p:nvPicPr>
        <p:blipFill>
          <a:blip r:embed="rId3"/>
          <a:srcRect/>
          <a:stretch>
            <a:fillRect/>
          </a:stretch>
        </p:blipFill>
        <p:spPr>
          <a:xfrm>
            <a:off x="5167313" y="995045"/>
            <a:ext cx="6783705" cy="5400040"/>
          </a:xfrm>
          <a:prstGeom prst="rect">
            <a:avLst/>
          </a:prstGeom>
        </p:spPr>
      </p:pic>
      <p:pic>
        <p:nvPicPr>
          <p:cNvPr id="3" name="图片 2" descr="logo"/>
          <p:cNvPicPr>
            <a:picLocks noChangeAspect="1"/>
          </p:cNvPicPr>
          <p:nvPr/>
        </p:nvPicPr>
        <p:blipFill>
          <a:blip r:embed="rId4"/>
          <a:stretch>
            <a:fillRect/>
          </a:stretch>
        </p:blipFill>
        <p:spPr>
          <a:xfrm>
            <a:off x="10408285" y="250190"/>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09728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用户注册</a:t>
            </a:r>
          </a:p>
        </p:txBody>
      </p:sp>
      <p:pic>
        <p:nvPicPr>
          <p:cNvPr id="2" name="图片 1" descr="logo"/>
          <p:cNvPicPr>
            <a:picLocks noChangeAspect="1"/>
          </p:cNvPicPr>
          <p:nvPr/>
        </p:nvPicPr>
        <p:blipFill>
          <a:blip r:embed="rId3"/>
          <a:stretch>
            <a:fillRect/>
          </a:stretch>
        </p:blipFill>
        <p:spPr>
          <a:xfrm>
            <a:off x="10408285" y="250190"/>
            <a:ext cx="1438275" cy="428625"/>
          </a:xfrm>
          <a:prstGeom prst="rect">
            <a:avLst/>
          </a:prstGeom>
        </p:spPr>
      </p:pic>
      <p:pic>
        <p:nvPicPr>
          <p:cNvPr id="3" name="图片 2" descr="截图 2022-11-19 14-33-23"/>
          <p:cNvPicPr>
            <a:picLocks noChangeAspect="1"/>
          </p:cNvPicPr>
          <p:nvPr/>
        </p:nvPicPr>
        <p:blipFill>
          <a:blip r:embed="rId4"/>
          <a:stretch>
            <a:fillRect/>
          </a:stretch>
        </p:blipFill>
        <p:spPr>
          <a:xfrm>
            <a:off x="5348605" y="1132840"/>
            <a:ext cx="6362700" cy="2895600"/>
          </a:xfrm>
          <a:prstGeom prst="rect">
            <a:avLst/>
          </a:prstGeom>
        </p:spPr>
      </p:pic>
      <p:sp>
        <p:nvSpPr>
          <p:cNvPr id="8" name="文本框 7"/>
          <p:cNvSpPr txBox="1"/>
          <p:nvPr/>
        </p:nvSpPr>
        <p:spPr>
          <a:xfrm>
            <a:off x="523240" y="1250315"/>
            <a:ext cx="3917315" cy="398780"/>
          </a:xfrm>
          <a:prstGeom prst="rect">
            <a:avLst/>
          </a:prstGeom>
          <a:noFill/>
        </p:spPr>
        <p:txBody>
          <a:bodyPr wrap="square" rtlCol="0">
            <a:spAutoFit/>
          </a:bodyPr>
          <a:lstStyle/>
          <a:p>
            <a:pPr marL="285750" indent="-285750">
              <a:buFont typeface="Arial" panose="02080604020202020204" pitchFamily="34" charset="0"/>
              <a:buChar char="•"/>
            </a:pPr>
            <a:r>
              <a:rPr lang="zh-CN" altLang="en-US" sz="2000">
                <a:solidFill>
                  <a:schemeClr val="tx1"/>
                </a:solidFill>
                <a:effectLst>
                  <a:outerShdw blurRad="38100" dist="19050" dir="2700000" algn="tl" rotWithShape="0">
                    <a:schemeClr val="dk1">
                      <a:alpha val="40000"/>
                    </a:schemeClr>
                  </a:outerShdw>
                </a:effectLst>
              </a:rPr>
              <a:t>技术支持</a:t>
            </a:r>
          </a:p>
        </p:txBody>
      </p:sp>
      <p:sp>
        <p:nvSpPr>
          <p:cNvPr id="4" name="文本框 3"/>
          <p:cNvSpPr txBox="1"/>
          <p:nvPr/>
        </p:nvSpPr>
        <p:spPr>
          <a:xfrm>
            <a:off x="1078865" y="2014855"/>
            <a:ext cx="3738880" cy="922020"/>
          </a:xfrm>
          <a:prstGeom prst="rect">
            <a:avLst/>
          </a:prstGeom>
          <a:noFill/>
        </p:spPr>
        <p:txBody>
          <a:bodyPr wrap="square" rtlCol="0">
            <a:spAutoFit/>
          </a:bodyPr>
          <a:lstStyle/>
          <a:p>
            <a:pPr marL="342900" indent="-342900" algn="l">
              <a:buFont typeface="Arial" panose="02080604020202020204" pitchFamily="34" charset="0"/>
              <a:buChar char="•"/>
            </a:pPr>
            <a:r>
              <a:rPr lang="zh-CN" altLang="en-US"/>
              <a:t>配置</a:t>
            </a:r>
            <a:r>
              <a:rPr lang="en-US" altLang="zh-CN"/>
              <a:t>setting</a:t>
            </a:r>
          </a:p>
          <a:p>
            <a:pPr indent="0">
              <a:buFont typeface="Arial" panose="02080604020202020204" pitchFamily="34" charset="0"/>
              <a:buNone/>
            </a:pPr>
            <a:r>
              <a:rPr lang="en-US" altLang="zh-CN"/>
              <a:t>      </a:t>
            </a:r>
          </a:p>
          <a:p>
            <a:pPr marL="342900" indent="-342900">
              <a:buFont typeface="Arial" panose="02080604020202020204" pitchFamily="34" charset="0"/>
              <a:buAutoNum type="arabicPeriod"/>
            </a:pPr>
            <a:endParaRPr lang="en-US" altLang="zh-CN"/>
          </a:p>
        </p:txBody>
      </p:sp>
      <p:sp>
        <p:nvSpPr>
          <p:cNvPr id="5" name="文本框 4"/>
          <p:cNvSpPr txBox="1"/>
          <p:nvPr/>
        </p:nvSpPr>
        <p:spPr>
          <a:xfrm>
            <a:off x="1078865" y="3859530"/>
            <a:ext cx="3738880" cy="922020"/>
          </a:xfrm>
          <a:prstGeom prst="rect">
            <a:avLst/>
          </a:prstGeom>
          <a:noFill/>
        </p:spPr>
        <p:txBody>
          <a:bodyPr wrap="square" rtlCol="0">
            <a:spAutoFit/>
          </a:bodyPr>
          <a:lstStyle/>
          <a:p>
            <a:pPr marL="342900" indent="-342900" algn="l">
              <a:buFont typeface="Arial" panose="02080604020202020204" pitchFamily="34" charset="0"/>
              <a:buChar char="•"/>
            </a:pPr>
            <a:r>
              <a:rPr lang="zh-CN" altLang="en-US"/>
              <a:t>视图函数</a:t>
            </a:r>
            <a:endParaRPr lang="en-US" altLang="zh-CN"/>
          </a:p>
          <a:p>
            <a:pPr indent="0">
              <a:buFont typeface="Arial" panose="02080604020202020204" pitchFamily="34" charset="0"/>
              <a:buNone/>
            </a:pPr>
            <a:r>
              <a:rPr lang="en-US" altLang="zh-CN"/>
              <a:t>      </a:t>
            </a:r>
          </a:p>
          <a:p>
            <a:pPr marL="342900" indent="-342900">
              <a:buFont typeface="Arial" panose="02080604020202020204" pitchFamily="34" charset="0"/>
              <a:buAutoNum type="arabicPeriod"/>
            </a:pPr>
            <a:endParaRPr lang="en-US" altLang="zh-CN"/>
          </a:p>
        </p:txBody>
      </p:sp>
      <p:sp>
        <p:nvSpPr>
          <p:cNvPr id="6" name="文本框 5"/>
          <p:cNvSpPr txBox="1"/>
          <p:nvPr/>
        </p:nvSpPr>
        <p:spPr>
          <a:xfrm>
            <a:off x="1457960" y="2428875"/>
            <a:ext cx="3341370" cy="1599565"/>
          </a:xfrm>
          <a:prstGeom prst="rect">
            <a:avLst/>
          </a:prstGeom>
          <a:noFill/>
        </p:spPr>
        <p:txBody>
          <a:bodyPr wrap="square" rtlCol="0">
            <a:spAutoFit/>
          </a:bodyPr>
          <a:lstStyle/>
          <a:p>
            <a:pPr marL="342900" indent="-342900">
              <a:buFont typeface="+mj-ea"/>
              <a:buAutoNum type="arabicPeriod"/>
            </a:pPr>
            <a:r>
              <a:rPr lang="zh-CN" altLang="en-US" sz="1400"/>
              <a:t>邮箱服务器地址</a:t>
            </a:r>
          </a:p>
          <a:p>
            <a:pPr marL="342900" indent="-342900">
              <a:buFont typeface="+mj-ea"/>
              <a:buAutoNum type="arabicPeriod"/>
            </a:pPr>
            <a:r>
              <a:rPr lang="zh-CN" altLang="en-US" sz="1400"/>
              <a:t>端口</a:t>
            </a:r>
          </a:p>
          <a:p>
            <a:pPr marL="342900" indent="-342900">
              <a:buFont typeface="+mj-ea"/>
              <a:buAutoNum type="arabicPeriod"/>
            </a:pPr>
            <a:r>
              <a:rPr lang="zh-CN" altLang="en-US" sz="1400"/>
              <a:t>发送邮箱的主邮箱</a:t>
            </a:r>
          </a:p>
          <a:p>
            <a:pPr marL="342900" indent="-342900">
              <a:buFont typeface="+mj-ea"/>
              <a:buAutoNum type="arabicPeriod"/>
            </a:pPr>
            <a:r>
              <a:rPr lang="zh-CN" altLang="en-US" sz="1400"/>
              <a:t>第三方登录邮箱授权码</a:t>
            </a:r>
          </a:p>
          <a:p>
            <a:pPr marL="342900" indent="-342900">
              <a:buFont typeface="+mj-ea"/>
              <a:buAutoNum type="arabicPeriod"/>
            </a:pPr>
            <a:endParaRPr lang="zh-CN" altLang="en-US" sz="1400"/>
          </a:p>
          <a:p>
            <a:pPr marL="342900" indent="-342900">
              <a:buFont typeface="+mj-ea"/>
              <a:buAutoNum type="arabicPeriod"/>
            </a:pPr>
            <a:endParaRPr lang="zh-CN" altLang="en-US" sz="1400"/>
          </a:p>
          <a:p>
            <a:pPr marL="342900" indent="-342900">
              <a:buFont typeface="+mj-ea"/>
              <a:buAutoNum type="arabicPeriod"/>
            </a:pPr>
            <a:endParaRPr lang="zh-CN" altLang="en-US" sz="1400"/>
          </a:p>
        </p:txBody>
      </p:sp>
      <p:sp>
        <p:nvSpPr>
          <p:cNvPr id="7" name="文本框 6"/>
          <p:cNvSpPr txBox="1"/>
          <p:nvPr/>
        </p:nvSpPr>
        <p:spPr>
          <a:xfrm>
            <a:off x="1457960" y="4474845"/>
            <a:ext cx="2105660" cy="737235"/>
          </a:xfrm>
          <a:prstGeom prst="rect">
            <a:avLst/>
          </a:prstGeom>
          <a:noFill/>
        </p:spPr>
        <p:txBody>
          <a:bodyPr wrap="square" rtlCol="0">
            <a:spAutoFit/>
          </a:bodyPr>
          <a:lstStyle/>
          <a:p>
            <a:pPr marL="342900" indent="-342900">
              <a:buFont typeface="+mj-lt"/>
              <a:buAutoNum type="arabicPeriod"/>
            </a:pPr>
            <a:r>
              <a:rPr lang="zh-CN" altLang="en-US" sz="1400"/>
              <a:t>调用</a:t>
            </a:r>
            <a:r>
              <a:rPr lang="en-US" altLang="zh-CN" sz="1400"/>
              <a:t>mail</a:t>
            </a:r>
            <a:r>
              <a:rPr lang="zh-CN" altLang="en-US" sz="1400"/>
              <a:t>模块</a:t>
            </a:r>
          </a:p>
          <a:p>
            <a:pPr indent="0">
              <a:buFont typeface="+mj-ea"/>
              <a:buNone/>
            </a:pPr>
            <a:endParaRPr lang="zh-CN" altLang="en-US" sz="1400"/>
          </a:p>
          <a:p>
            <a:pPr indent="0">
              <a:buFont typeface="+mj-ea"/>
              <a:buNone/>
            </a:pPr>
            <a:r>
              <a:rPr lang="en-US" altLang="zh-CN" sz="1400"/>
              <a:t>2.   send_mail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402080" cy="460375"/>
          </a:xfrm>
          <a:prstGeom prst="rect">
            <a:avLst/>
          </a:prstGeom>
        </p:spPr>
        <p:txBody>
          <a:bodyPr wrap="none">
            <a:spAutoFit/>
          </a:bodyPr>
          <a:lstStyle/>
          <a:p>
            <a:pPr algn="l"/>
            <a:r>
              <a:rPr lang="zh-CN" altLang="en-US" sz="2400" dirty="0">
                <a:solidFill>
                  <a:schemeClr val="accent1"/>
                </a:solidFill>
                <a:ea typeface="微软雅黑" panose="020B0503020204020204" pitchFamily="34" charset="-122"/>
                <a:sym typeface="+mn-ea"/>
              </a:rPr>
              <a:t>用户登录</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sz="1200" dirty="0">
                    <a:ea typeface="微软雅黑" panose="020B0503020204020204" pitchFamily="34" charset="-122"/>
                  </a:rPr>
                  <a:t>与数据库对比进行判断</a:t>
                </a: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ea typeface="微软雅黑" panose="020B0503020204020204" pitchFamily="34" charset="-122"/>
                  </a:rPr>
                  <a:t>用户名</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r>
                  <a:rPr lang="zh-CN" sz="1200" dirty="0">
                    <a:ea typeface="微软雅黑" panose="020B0503020204020204" pitchFamily="34" charset="-122"/>
                    <a:sym typeface="+mn-ea"/>
                  </a:rPr>
                  <a:t>与数据库对比进行判断</a:t>
                </a:r>
                <a:endParaRPr lang="zh-CN" altLang="en-US" sz="1200" dirty="0">
                  <a:ea typeface="微软雅黑" panose="020B0503020204020204" pitchFamily="34" charset="-122"/>
                  <a:sym typeface="+mn-ea"/>
                </a:endParaRP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ea typeface="微软雅黑" panose="020B0503020204020204" pitchFamily="34" charset="-122"/>
                  </a:rPr>
                  <a:t>密码</a:t>
                </a: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descr="/home/tarena/图片/截图/截图 2022-11-19 13-09-08.png截图 2022-11-19 13-09-08"/>
          <p:cNvPicPr/>
          <p:nvPr/>
        </p:nvPicPr>
        <p:blipFill>
          <a:blip r:embed="rId3"/>
          <a:srcRect/>
          <a:stretch>
            <a:fillRect/>
          </a:stretch>
        </p:blipFill>
        <p:spPr>
          <a:xfrm>
            <a:off x="5164455" y="1133475"/>
            <a:ext cx="6538595" cy="5314315"/>
          </a:xfrm>
          <a:prstGeom prst="rect">
            <a:avLst/>
          </a:prstGeom>
        </p:spPr>
      </p:pic>
      <p:pic>
        <p:nvPicPr>
          <p:cNvPr id="3" name="图片 2"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矩形 1"/>
          <p:cNvSpPr/>
          <p:nvPr/>
        </p:nvSpPr>
        <p:spPr>
          <a:xfrm>
            <a:off x="360519" y="390299"/>
            <a:ext cx="1179830" cy="368300"/>
          </a:xfrm>
          <a:prstGeom prst="rect">
            <a:avLst/>
          </a:prstGeom>
        </p:spPr>
        <p:txBody>
          <a:bodyPr wrap="none">
            <a:spAutoFit/>
          </a:bodyPr>
          <a:lstStyle/>
          <a:p>
            <a:pPr algn="l"/>
            <a:r>
              <a:rPr lang="zh-CN" altLang="en-US" dirty="0">
                <a:solidFill>
                  <a:schemeClr val="accent1"/>
                </a:solidFill>
                <a:ea typeface="微软雅黑" panose="020B0503020204020204" pitchFamily="34" charset="-122"/>
                <a:sym typeface="+mn-ea"/>
              </a:rPr>
              <a:t>登录</a:t>
            </a:r>
            <a:r>
              <a:rPr lang="en-US" altLang="zh-CN" dirty="0">
                <a:solidFill>
                  <a:schemeClr val="accent1"/>
                </a:solidFill>
                <a:ea typeface="微软雅黑" panose="020B0503020204020204" pitchFamily="34" charset="-122"/>
                <a:sym typeface="+mn-ea"/>
              </a:rPr>
              <a:t>-</a:t>
            </a:r>
            <a:r>
              <a:rPr lang="zh-CN" altLang="en-US" dirty="0">
                <a:solidFill>
                  <a:schemeClr val="accent1"/>
                </a:solidFill>
                <a:ea typeface="微软雅黑" panose="020B0503020204020204" pitchFamily="34" charset="-122"/>
                <a:sym typeface="+mn-ea"/>
              </a:rPr>
              <a:t>首页</a:t>
            </a:r>
          </a:p>
        </p:txBody>
      </p:sp>
      <p:grpSp>
        <p:nvGrpSpPr>
          <p:cNvPr id="68"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9925" y="1132666"/>
            <a:ext cx="7316075" cy="4890078"/>
            <a:chOff x="669925" y="1132666"/>
            <a:chExt cx="7316075" cy="4890078"/>
          </a:xfrm>
        </p:grpSpPr>
        <p:sp>
          <p:nvSpPr>
            <p:cNvPr id="1048669" name="işḷiḋê"/>
            <p:cNvSpPr txBox="1"/>
            <p:nvPr/>
          </p:nvSpPr>
          <p:spPr>
            <a:xfrm>
              <a:off x="5286001" y="5288768"/>
              <a:ext cx="2699999" cy="733976"/>
            </a:xfrm>
            <a:prstGeom prst="rect">
              <a:avLst/>
            </a:prstGeom>
            <a:noFill/>
          </p:spPr>
          <p:txBody>
            <a:bodyPr wrap="square" lIns="90000" tIns="46800" rIns="90000" bIns="46800" rtlCol="0">
              <a:normAutofit/>
            </a:bodyPr>
            <a:lstStyle/>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a:p>
              <a:pPr marL="171450" indent="-171450">
                <a:lnSpc>
                  <a:spcPct val="150000"/>
                </a:lnSpc>
                <a:buFont typeface="Arial" panose="02080604020202020204" pitchFamily="34" charset="0"/>
                <a:buChar char="•"/>
              </a:pPr>
              <a:r>
                <a:rPr lang="zh-CN" altLang="en-US" sz="900" dirty="0">
                  <a:solidFill>
                    <a:schemeClr val="bg1"/>
                  </a:solidFill>
                  <a:ea typeface="微软雅黑" panose="020B0503020204020204" pitchFamily="34" charset="-122"/>
                </a:rPr>
                <a:t>复制粘贴字体。选择保留文本的唯一选项</a:t>
              </a:r>
              <a:r>
                <a:rPr lang="en-US" altLang="zh-CN" sz="900" dirty="0">
                  <a:solidFill>
                    <a:schemeClr val="bg1"/>
                  </a:solidFill>
                  <a:ea typeface="微软雅黑" panose="020B0503020204020204" pitchFamily="34" charset="-122"/>
                </a:rPr>
                <a:t>.</a:t>
              </a:r>
            </a:p>
          </p:txBody>
        </p:sp>
        <p:grpSp>
          <p:nvGrpSpPr>
            <p:cNvPr id="70" name="iṡḷïdé"/>
            <p:cNvGrpSpPr/>
            <p:nvPr/>
          </p:nvGrpSpPr>
          <p:grpSpPr>
            <a:xfrm>
              <a:off x="669925" y="1132666"/>
              <a:ext cx="4166075" cy="1046728"/>
              <a:chOff x="669925" y="1132666"/>
              <a:chExt cx="3389923" cy="1046728"/>
            </a:xfrm>
          </p:grpSpPr>
          <p:sp>
            <p:nvSpPr>
              <p:cNvPr id="1048670" name="íşḻiḍê"/>
              <p:cNvSpPr/>
              <p:nvPr/>
            </p:nvSpPr>
            <p:spPr>
              <a:xfrm>
                <a:off x="669925" y="1569133"/>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sz="900" dirty="0">
                  <a:ea typeface="微软雅黑" panose="020B0503020204020204" pitchFamily="34" charset="-122"/>
                </a:endParaRPr>
              </a:p>
            </p:txBody>
          </p:sp>
          <p:sp>
            <p:nvSpPr>
              <p:cNvPr id="1048671" name="íŝļïḑé"/>
              <p:cNvSpPr txBox="1"/>
              <p:nvPr/>
            </p:nvSpPr>
            <p:spPr bwMode="auto">
              <a:xfrm>
                <a:off x="669925" y="1132666"/>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600" b="1" dirty="0">
                    <a:ea typeface="微软雅黑" panose="020B0503020204020204" pitchFamily="34" charset="-122"/>
                  </a:rPr>
                  <a:t>头像</a:t>
                </a:r>
              </a:p>
            </p:txBody>
          </p:sp>
        </p:grpSp>
        <p:cxnSp>
          <p:nvCxnSpPr>
            <p:cNvPr id="3145737" name="直接连接符 9"/>
            <p:cNvCxnSpPr/>
            <p:nvPr/>
          </p:nvCxnSpPr>
          <p:spPr>
            <a:xfrm>
              <a:off x="669925" y="2259000"/>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1" name="íṡ1iḑè"/>
            <p:cNvGrpSpPr/>
            <p:nvPr/>
          </p:nvGrpSpPr>
          <p:grpSpPr>
            <a:xfrm>
              <a:off x="669925" y="2394000"/>
              <a:ext cx="4166075" cy="1046728"/>
              <a:chOff x="669925" y="2394000"/>
              <a:chExt cx="3389923" cy="1046728"/>
            </a:xfrm>
          </p:grpSpPr>
          <p:sp>
            <p:nvSpPr>
              <p:cNvPr id="1048672" name="îsḻidè"/>
              <p:cNvSpPr/>
              <p:nvPr/>
            </p:nvSpPr>
            <p:spPr>
              <a:xfrm>
                <a:off x="669925" y="2830467"/>
                <a:ext cx="3389923" cy="610261"/>
              </a:xfrm>
              <a:prstGeom prst="snip2SameRect">
                <a:avLst>
                  <a:gd name="adj1" fmla="val 0"/>
                  <a:gd name="adj2" fmla="val 0"/>
                </a:avLst>
              </a:prstGeom>
              <a:ln>
                <a:noFill/>
              </a:ln>
            </p:spPr>
            <p:txBody>
              <a:bodyPr wrap="square" anchor="t">
                <a:normAutofit/>
              </a:bodyPr>
              <a:lstStyle/>
              <a:p>
                <a:pPr>
                  <a:lnSpc>
                    <a:spcPct val="150000"/>
                  </a:lnSpc>
                  <a:spcBef>
                    <a:spcPct val="0"/>
                  </a:spcBef>
                </a:pPr>
                <a:endParaRPr lang="zh-CN" altLang="en-US" sz="900" dirty="0">
                  <a:ea typeface="微软雅黑" panose="020B0503020204020204" pitchFamily="34" charset="-122"/>
                </a:endParaRPr>
              </a:p>
            </p:txBody>
          </p:sp>
          <p:sp>
            <p:nvSpPr>
              <p:cNvPr id="1048673" name="işḷïḋe"/>
              <p:cNvSpPr txBox="1"/>
              <p:nvPr/>
            </p:nvSpPr>
            <p:spPr bwMode="auto">
              <a:xfrm>
                <a:off x="669925" y="2394000"/>
                <a:ext cx="3389923" cy="436467"/>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endParaRPr lang="zh-CN" altLang="en-US" sz="1600" b="1" dirty="0">
                  <a:ea typeface="微软雅黑" panose="020B0503020204020204" pitchFamily="34" charset="-122"/>
                </a:endParaRPr>
              </a:p>
            </p:txBody>
          </p:sp>
        </p:grpSp>
        <p:cxnSp>
          <p:nvCxnSpPr>
            <p:cNvPr id="3145738" name="直接连接符 11"/>
            <p:cNvCxnSpPr/>
            <p:nvPr/>
          </p:nvCxnSpPr>
          <p:spPr>
            <a:xfrm>
              <a:off x="669925" y="3520334"/>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13"/>
            <p:cNvCxnSpPr/>
            <p:nvPr/>
          </p:nvCxnSpPr>
          <p:spPr>
            <a:xfrm>
              <a:off x="669925" y="4781668"/>
              <a:ext cx="423508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图片 1" descr="/home/tarena/图片/截图/截图 2022-11-19 20-11-50.png截图 2022-11-19 20-11-50"/>
          <p:cNvPicPr/>
          <p:nvPr/>
        </p:nvPicPr>
        <p:blipFill>
          <a:blip r:embed="rId3"/>
          <a:srcRect/>
          <a:stretch>
            <a:fillRect/>
          </a:stretch>
        </p:blipFill>
        <p:spPr>
          <a:xfrm>
            <a:off x="4836160" y="1132840"/>
            <a:ext cx="7012940" cy="5323840"/>
          </a:xfrm>
          <a:prstGeom prst="rect">
            <a:avLst/>
          </a:prstGeom>
        </p:spPr>
      </p:pic>
      <p:sp>
        <p:nvSpPr>
          <p:cNvPr id="3" name="文本框 2"/>
          <p:cNvSpPr txBox="1"/>
          <p:nvPr/>
        </p:nvSpPr>
        <p:spPr>
          <a:xfrm>
            <a:off x="763905" y="1654175"/>
            <a:ext cx="3284855" cy="1383665"/>
          </a:xfrm>
          <a:prstGeom prst="rect">
            <a:avLst/>
          </a:prstGeom>
          <a:noFill/>
        </p:spPr>
        <p:txBody>
          <a:bodyPr wrap="square" rtlCol="0">
            <a:spAutoFit/>
          </a:bodyPr>
          <a:lstStyle/>
          <a:p>
            <a:pPr marL="285750" indent="-285750">
              <a:buFont typeface="Arial" panose="02080604020202020204" pitchFamily="34" charset="0"/>
              <a:buChar char="•"/>
            </a:pPr>
            <a:r>
              <a:rPr lang="zh-CN" altLang="en-US" sz="1200"/>
              <a:t>由原来的登录、注册转换成头像展示</a:t>
            </a:r>
          </a:p>
          <a:p>
            <a:pPr marL="285750" indent="-285750">
              <a:buFont typeface="Arial" panose="02080604020202020204" pitchFamily="34" charset="0"/>
              <a:buChar char="•"/>
            </a:pPr>
            <a:endParaRPr lang="zh-CN" altLang="en-US" sz="1200"/>
          </a:p>
          <a:p>
            <a:pPr marL="285750" indent="-285750">
              <a:buFont typeface="Arial" panose="02080604020202020204" pitchFamily="34" charset="0"/>
              <a:buChar char="•"/>
            </a:pPr>
            <a:r>
              <a:rPr lang="zh-CN" altLang="en-US" sz="1200"/>
              <a:t>如果为未设置头像则会展示默认头像</a:t>
            </a:r>
          </a:p>
          <a:p>
            <a:pPr marL="285750" indent="-285750">
              <a:buFont typeface="Arial" panose="02080604020202020204" pitchFamily="34" charset="0"/>
              <a:buChar char="•"/>
            </a:pPr>
            <a:endParaRPr lang="zh-CN" altLang="en-US" sz="1200"/>
          </a:p>
          <a:p>
            <a:pPr marL="285750" indent="-285750">
              <a:buFont typeface="Arial" panose="02080604020202020204" pitchFamily="34" charset="0"/>
              <a:buChar char="•"/>
            </a:pPr>
            <a:r>
              <a:rPr lang="zh-CN" altLang="en-US" sz="1200"/>
              <a:t>点击进入个人主页</a:t>
            </a:r>
          </a:p>
          <a:p>
            <a:pPr indent="0">
              <a:buFont typeface="Arial" panose="02080604020202020204" pitchFamily="34" charset="0"/>
              <a:buNone/>
            </a:pPr>
            <a:endParaRPr lang="zh-CN" altLang="en-US" sz="1200"/>
          </a:p>
          <a:p>
            <a:pPr marL="285750" indent="-285750">
              <a:buFont typeface="Arial" panose="02080604020202020204" pitchFamily="34" charset="0"/>
              <a:buChar char="•"/>
            </a:pPr>
            <a:endParaRPr lang="zh-CN" altLang="en-US" sz="1200"/>
          </a:p>
        </p:txBody>
      </p:sp>
      <p:sp>
        <p:nvSpPr>
          <p:cNvPr id="4" name="文本框 3"/>
          <p:cNvSpPr txBox="1"/>
          <p:nvPr/>
        </p:nvSpPr>
        <p:spPr>
          <a:xfrm>
            <a:off x="669925" y="3626485"/>
            <a:ext cx="3277870" cy="337185"/>
          </a:xfrm>
          <a:prstGeom prst="rect">
            <a:avLst/>
          </a:prstGeom>
          <a:noFill/>
        </p:spPr>
        <p:txBody>
          <a:bodyPr wrap="square" rtlCol="0">
            <a:spAutoFit/>
          </a:bodyPr>
          <a:lstStyle/>
          <a:p>
            <a:r>
              <a:rPr lang="zh-CN" altLang="en-US" sz="1600">
                <a:solidFill>
                  <a:schemeClr val="tx1"/>
                </a:solidFill>
                <a:effectLst>
                  <a:outerShdw blurRad="38100" dist="19050" dir="2700000" algn="tl" rotWithShape="0">
                    <a:schemeClr val="dk1">
                      <a:alpha val="40000"/>
                    </a:schemeClr>
                  </a:outerShdw>
                </a:effectLst>
              </a:rPr>
              <a:t>技术支持</a:t>
            </a:r>
          </a:p>
        </p:txBody>
      </p:sp>
      <p:sp>
        <p:nvSpPr>
          <p:cNvPr id="5" name="文本框 4"/>
          <p:cNvSpPr txBox="1"/>
          <p:nvPr/>
        </p:nvSpPr>
        <p:spPr>
          <a:xfrm>
            <a:off x="763905" y="4130675"/>
            <a:ext cx="3811905" cy="645160"/>
          </a:xfrm>
          <a:prstGeom prst="rect">
            <a:avLst/>
          </a:prstGeom>
          <a:noFill/>
        </p:spPr>
        <p:txBody>
          <a:bodyPr wrap="square" rtlCol="0">
            <a:spAutoFit/>
          </a:bodyPr>
          <a:lstStyle/>
          <a:p>
            <a:pPr marL="171450" indent="-171450">
              <a:buFont typeface="Arial" panose="02080604020202020204" pitchFamily="34" charset="0"/>
              <a:buChar char="•"/>
            </a:pPr>
            <a:r>
              <a:rPr lang="zh-CN" altLang="en-US" sz="1200"/>
              <a:t>通过</a:t>
            </a:r>
            <a:r>
              <a:rPr lang="en-US" altLang="zh-CN" sz="1200"/>
              <a:t>ajax</a:t>
            </a:r>
            <a:r>
              <a:rPr lang="zh-CN" altLang="en-US" sz="1200"/>
              <a:t>进行前后端交互，获取信息</a:t>
            </a:r>
          </a:p>
          <a:p>
            <a:pPr marL="171450" indent="-171450">
              <a:buFont typeface="Arial" panose="02080604020202020204" pitchFamily="34" charset="0"/>
              <a:buChar char="•"/>
            </a:pPr>
            <a:endParaRPr lang="zh-CN" altLang="en-US" sz="1200"/>
          </a:p>
          <a:p>
            <a:pPr marL="171450" indent="-171450">
              <a:buFont typeface="Arial" panose="02080604020202020204" pitchFamily="34" charset="0"/>
              <a:buChar char="•"/>
            </a:pPr>
            <a:r>
              <a:rPr lang="zh-CN" altLang="en-US" sz="1200"/>
              <a:t>增加</a:t>
            </a:r>
            <a:r>
              <a:rPr lang="en-US" altLang="zh-CN" sz="1200"/>
              <a:t>if</a:t>
            </a:r>
            <a:r>
              <a:rPr lang="zh-CN" altLang="en-US" sz="1200"/>
              <a:t>判断用来实线网站在不同登录状态下的界面</a:t>
            </a:r>
          </a:p>
        </p:txBody>
      </p:sp>
      <p:pic>
        <p:nvPicPr>
          <p:cNvPr id="6" name="图片 5" descr="logo"/>
          <p:cNvPicPr>
            <a:picLocks noChangeAspect="1"/>
          </p:cNvPicPr>
          <p:nvPr/>
        </p:nvPicPr>
        <p:blipFill>
          <a:blip r:embed="rId4"/>
          <a:stretch>
            <a:fillRect/>
          </a:stretch>
        </p:blipFill>
        <p:spPr>
          <a:xfrm>
            <a:off x="10348595" y="313055"/>
            <a:ext cx="14382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ISLIDE.DIAGRAM" val="293097"/>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390,&quot;width&quot;:17775}"/>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D61225"/>
    </a:accent1>
    <a:accent2>
      <a:srgbClr val="FE283E"/>
    </a:accent2>
    <a:accent3>
      <a:srgbClr val="FF3C64"/>
    </a:accent3>
    <a:accent4>
      <a:srgbClr val="095CE5"/>
    </a:accent4>
    <a:accent5>
      <a:srgbClr val="F39304"/>
    </a:accent5>
    <a:accent6>
      <a:srgbClr val="91B5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161</TotalTime>
  <Words>1259</Words>
  <Application>Microsoft Macintosh PowerPoint</Application>
  <PresentationFormat>宽屏</PresentationFormat>
  <Paragraphs>227</Paragraphs>
  <Slides>34</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2" baseType="lpstr">
      <vt:lpstr>宋体</vt:lpstr>
      <vt:lpstr>微软雅黑</vt:lpstr>
      <vt:lpstr>Arial</vt:lpstr>
      <vt:lpstr>Calibri</vt:lpstr>
      <vt:lpstr>Calibri Light</vt:lpstr>
      <vt:lpstr>Impact</vt:lpstr>
      <vt:lpstr>Office 主题</vt:lpstr>
      <vt:lpstr>think-cell Slide</vt:lpstr>
      <vt:lpstr> 人工智能学院工作内网 </vt:lpstr>
      <vt:lpstr>PowerPoint 演示文稿</vt:lpstr>
      <vt:lpstr>PowerPoint 演示文稿</vt:lpstr>
      <vt:lpstr>用户管理            --XXX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学员和讲师感悟    --XXX</vt:lpstr>
      <vt:lpstr>PowerPoint 演示文稿</vt:lpstr>
      <vt:lpstr>PowerPoint 演示文稿</vt:lpstr>
      <vt:lpstr>PowerPoint 演示文稿</vt:lpstr>
      <vt:lpstr>PowerPoint 演示文稿</vt:lpstr>
      <vt:lpstr>PowerPoint 演示文稿</vt:lpstr>
      <vt:lpstr>PowerPoint 演示文稿</vt:lpstr>
      <vt:lpstr>就业喜报             --XXX</vt:lpstr>
      <vt:lpstr>PowerPoint 演示文稿</vt:lpstr>
      <vt:lpstr>PowerPoint 演示文稿</vt:lpstr>
      <vt:lpstr>PowerPoint 演示文稿</vt:lpstr>
      <vt:lpstr>PowerPoint 演示文稿</vt:lpstr>
      <vt:lpstr>留言                   --XX</vt:lpstr>
      <vt:lpstr>PowerPoint 演示文稿</vt:lpstr>
      <vt:lpstr>PowerPoint 演示文稿</vt:lpstr>
      <vt:lpstr>PowerPoint 演示文稿</vt:lpstr>
      <vt:lpstr>PowerPoint 演示文稿</vt:lpstr>
      <vt:lpstr>近期事项                    --XX</vt:lpstr>
      <vt:lpstr>PowerPoint 演示文稿</vt:lpstr>
      <vt:lpstr>THANKS 项目开发/产品研发都不能脱离用户需求</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POWERPOINT STANDARD 人工智能学院工作内网 </dc:title>
  <dc:creator>AutoBVT</dc:creator>
  <cp:lastModifiedBy>Microsoft Office User</cp:lastModifiedBy>
  <cp:revision>17</cp:revision>
  <dcterms:created xsi:type="dcterms:W3CDTF">2022-11-20T00:45:40Z</dcterms:created>
  <dcterms:modified xsi:type="dcterms:W3CDTF">2022-12-04T10:49:01Z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2052-11.1.0.10976</vt:lpwstr>
  </property>
  <property fmtid="{D5CDD505-2E9C-101B-9397-08002B2CF9AE}" pid="3" name="KSOTemplateUUID">
    <vt:lpwstr>v1.0_mb_9VwgWOGB5y4Mqal+FQWoew==</vt:lpwstr>
  </property>
  <property fmtid="{D5CDD505-2E9C-101B-9397-08002B2CF9AE}" pid="4" name="ICV">
    <vt:lpwstr>515725c60c3d49cfb897bcef8d414492</vt:lpwstr>
  </property>
</Properties>
</file>